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6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7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8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9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20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1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2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3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4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1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2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3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3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6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7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8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39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40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1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42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3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4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heme/theme45.xml" ContentType="application/vnd.openxmlformats-officedocument.theme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6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theme/theme47.xml" ContentType="application/vnd.openxmlformats-officedocument.theme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48.xml" ContentType="application/vnd.openxmlformats-officedocument.theme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49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0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1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2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3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4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55.xml" ContentType="application/vnd.openxmlformats-officedocument.theme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  <p:sldMasterId id="2147484008" r:id="rId2"/>
    <p:sldMasterId id="2147484016" r:id="rId3"/>
    <p:sldMasterId id="2147485069" r:id="rId4"/>
    <p:sldMasterId id="2147485083" r:id="rId5"/>
    <p:sldMasterId id="2147485097" r:id="rId6"/>
    <p:sldMasterId id="2147485109" r:id="rId7"/>
    <p:sldMasterId id="2147485121" r:id="rId8"/>
    <p:sldMasterId id="2147485133" r:id="rId9"/>
    <p:sldMasterId id="2147485145" r:id="rId10"/>
    <p:sldMasterId id="2147485158" r:id="rId11"/>
    <p:sldMasterId id="2147485170" r:id="rId12"/>
    <p:sldMasterId id="2147485182" r:id="rId13"/>
    <p:sldMasterId id="2147485194" r:id="rId14"/>
    <p:sldMasterId id="2147485206" r:id="rId15"/>
    <p:sldMasterId id="2147485219" r:id="rId16"/>
    <p:sldMasterId id="2147485231" r:id="rId17"/>
    <p:sldMasterId id="2147485243" r:id="rId18"/>
    <p:sldMasterId id="2147485255" r:id="rId19"/>
    <p:sldMasterId id="2147485268" r:id="rId20"/>
    <p:sldMasterId id="2147485280" r:id="rId21"/>
    <p:sldMasterId id="2147485292" r:id="rId22"/>
    <p:sldMasterId id="2147485304" r:id="rId23"/>
    <p:sldMasterId id="2147485316" r:id="rId24"/>
    <p:sldMasterId id="2147485328" r:id="rId25"/>
    <p:sldMasterId id="2147485342" r:id="rId26"/>
    <p:sldMasterId id="2147485356" r:id="rId27"/>
    <p:sldMasterId id="2147485368" r:id="rId28"/>
    <p:sldMasterId id="2147485404" r:id="rId29"/>
    <p:sldMasterId id="2147485417" r:id="rId30"/>
    <p:sldMasterId id="2147485465" r:id="rId31"/>
    <p:sldMasterId id="2147485478" r:id="rId32"/>
    <p:sldMasterId id="2147485514" r:id="rId33"/>
    <p:sldMasterId id="2147485527" r:id="rId34"/>
    <p:sldMasterId id="2147485587" r:id="rId35"/>
    <p:sldMasterId id="2147485605" r:id="rId36"/>
    <p:sldMasterId id="2147485619" r:id="rId37"/>
    <p:sldMasterId id="2147485633" r:id="rId38"/>
    <p:sldMasterId id="2147485645" r:id="rId39"/>
    <p:sldMasterId id="2147485657" r:id="rId40"/>
    <p:sldMasterId id="2147485669" r:id="rId41"/>
    <p:sldMasterId id="2147485681" r:id="rId42"/>
    <p:sldMasterId id="2147485694" r:id="rId43"/>
    <p:sldMasterId id="2147485706" r:id="rId44"/>
    <p:sldMasterId id="2147485742" r:id="rId45"/>
    <p:sldMasterId id="2147485791" r:id="rId46"/>
    <p:sldMasterId id="2147485828" r:id="rId47"/>
    <p:sldMasterId id="2147485864" r:id="rId48"/>
    <p:sldMasterId id="2147485878" r:id="rId49"/>
    <p:sldMasterId id="2147485892" r:id="rId50"/>
    <p:sldMasterId id="2147485904" r:id="rId51"/>
    <p:sldMasterId id="2147485916" r:id="rId52"/>
    <p:sldMasterId id="2147485928" r:id="rId53"/>
    <p:sldMasterId id="2147485940" r:id="rId54"/>
    <p:sldMasterId id="2147485977" r:id="rId55"/>
    <p:sldMasterId id="2147486050" r:id="rId56"/>
  </p:sldMasterIdLst>
  <p:notesMasterIdLst>
    <p:notesMasterId r:id="rId74"/>
  </p:notesMasterIdLst>
  <p:handoutMasterIdLst>
    <p:handoutMasterId r:id="rId75"/>
  </p:handoutMasterIdLst>
  <p:sldIdLst>
    <p:sldId id="258" r:id="rId57"/>
    <p:sldId id="271" r:id="rId58"/>
    <p:sldId id="272" r:id="rId59"/>
    <p:sldId id="273" r:id="rId60"/>
    <p:sldId id="274" r:id="rId61"/>
    <p:sldId id="275" r:id="rId62"/>
    <p:sldId id="276" r:id="rId63"/>
    <p:sldId id="277" r:id="rId64"/>
    <p:sldId id="278" r:id="rId65"/>
    <p:sldId id="279" r:id="rId66"/>
    <p:sldId id="280" r:id="rId67"/>
    <p:sldId id="281" r:id="rId68"/>
    <p:sldId id="282" r:id="rId69"/>
    <p:sldId id="283" r:id="rId70"/>
    <p:sldId id="284" r:id="rId71"/>
    <p:sldId id="285" r:id="rId72"/>
    <p:sldId id="286" r:id="rId73"/>
  </p:sldIdLst>
  <p:sldSz cx="12192000" cy="6858000"/>
  <p:notesSz cx="6858000" cy="9144000"/>
  <p:defaultTextStyle>
    <a:defPPr>
      <a:defRPr lang="fi-FI"/>
    </a:defPPr>
    <a:lvl1pPr marL="0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4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66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02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669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02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528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463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C6A3EB5-0E73-2449-9D0F-71859A84ADCA}">
          <p14:sldIdLst>
            <p14:sldId id="25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09">
          <p15:clr>
            <a:srgbClr val="A4A3A4"/>
          </p15:clr>
        </p15:guide>
        <p15:guide id="3" orient="horz" pos="2009">
          <p15:clr>
            <a:srgbClr val="A4A3A4"/>
          </p15:clr>
        </p15:guide>
        <p15:guide id="4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68" y="84"/>
      </p:cViewPr>
      <p:guideLst>
        <p:guide orient="horz" pos="2256"/>
        <p:guide pos="3809"/>
        <p:guide orient="horz" pos="2009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7.xml"/><Relationship Id="rId68" Type="http://schemas.openxmlformats.org/officeDocument/2006/relationships/slide" Target="slides/slide12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2.xml"/><Relationship Id="rId66" Type="http://schemas.openxmlformats.org/officeDocument/2006/relationships/slide" Target="slides/slide10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4.xml"/><Relationship Id="rId65" Type="http://schemas.openxmlformats.org/officeDocument/2006/relationships/slide" Target="slides/slide9.xml"/><Relationship Id="rId73" Type="http://schemas.openxmlformats.org/officeDocument/2006/relationships/slide" Target="slides/slide1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8.xml"/><Relationship Id="rId69" Type="http://schemas.openxmlformats.org/officeDocument/2006/relationships/slide" Target="slides/slide13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3.xml"/><Relationship Id="rId67" Type="http://schemas.openxmlformats.org/officeDocument/2006/relationships/slide" Target="slides/slide1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6.xml"/><Relationship Id="rId70" Type="http://schemas.openxmlformats.org/officeDocument/2006/relationships/slide" Target="slides/slide14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Ty&#246;kirj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Ty&#246;kirja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54962426274663"/>
          <c:y val="6.0652689498150079E-2"/>
          <c:w val="0.63492789637036817"/>
          <c:h val="0.7696417164721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Taul1!$A$88</c:f>
              <c:strCache>
                <c:ptCount val="1"/>
                <c:pt idx="0">
                  <c:v>Hiutaleet</c:v>
                </c:pt>
              </c:strCache>
            </c:strRef>
          </c:tx>
          <c:spPr>
            <a:solidFill>
              <a:srgbClr val="F1E2BD"/>
            </a:solidFill>
          </c:spPr>
          <c:invertIfNegative val="0"/>
          <c:cat>
            <c:numRef>
              <c:f>Taul1!$B$87:$F$87</c:f>
              <c:numCache>
                <c:formatCode>General</c:formatCode>
                <c:ptCount val="5"/>
                <c:pt idx="0">
                  <c:v>1999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2015</c:v>
                </c:pt>
              </c:numCache>
            </c:numRef>
          </c:cat>
          <c:val>
            <c:numRef>
              <c:f>Taul1!$B$88:$F$88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5.4</c:v>
                </c:pt>
                <c:pt idx="3">
                  <c:v>5.0999999999999996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A-491F-A80D-E8B927BBA0DE}"/>
            </c:ext>
          </c:extLst>
        </c:ser>
        <c:ser>
          <c:idx val="1"/>
          <c:order val="1"/>
          <c:tx>
            <c:strRef>
              <c:f>Taul1!$A$89</c:f>
              <c:strCache>
                <c:ptCount val="1"/>
                <c:pt idx="0">
                  <c:v>Jauhot</c:v>
                </c:pt>
              </c:strCache>
            </c:strRef>
          </c:tx>
          <c:spPr>
            <a:solidFill>
              <a:srgbClr val="32329A"/>
            </a:solidFill>
          </c:spPr>
          <c:invertIfNegative val="0"/>
          <c:cat>
            <c:numRef>
              <c:f>Taul1!$B$87:$F$87</c:f>
              <c:numCache>
                <c:formatCode>General</c:formatCode>
                <c:ptCount val="5"/>
                <c:pt idx="0">
                  <c:v>1999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2015</c:v>
                </c:pt>
              </c:numCache>
            </c:numRef>
          </c:cat>
          <c:val>
            <c:numRef>
              <c:f>Taul1!$B$89:$F$89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A-491F-A80D-E8B927BBA0DE}"/>
            </c:ext>
          </c:extLst>
        </c:ser>
        <c:ser>
          <c:idx val="2"/>
          <c:order val="2"/>
          <c:tx>
            <c:strRef>
              <c:f>Taul1!$A$90</c:f>
              <c:strCache>
                <c:ptCount val="1"/>
                <c:pt idx="0">
                  <c:v>Kuivaleipä</c:v>
                </c:pt>
              </c:strCache>
            </c:strRef>
          </c:tx>
          <c:spPr>
            <a:solidFill>
              <a:srgbClr val="A50D52"/>
            </a:solidFill>
          </c:spPr>
          <c:invertIfNegative val="0"/>
          <c:cat>
            <c:numRef>
              <c:f>Taul1!$B$87:$F$87</c:f>
              <c:numCache>
                <c:formatCode>General</c:formatCode>
                <c:ptCount val="5"/>
                <c:pt idx="0">
                  <c:v>1999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2015</c:v>
                </c:pt>
              </c:numCache>
            </c:numRef>
          </c:cat>
          <c:val>
            <c:numRef>
              <c:f>Taul1!$B$90:$F$90</c:f>
              <c:numCache>
                <c:formatCode>General</c:formatCode>
                <c:ptCount val="5"/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A-491F-A80D-E8B927BBA0DE}"/>
            </c:ext>
          </c:extLst>
        </c:ser>
        <c:ser>
          <c:idx val="3"/>
          <c:order val="3"/>
          <c:tx>
            <c:strRef>
              <c:f>Taul1!$A$91</c:f>
              <c:strCache>
                <c:ptCount val="1"/>
                <c:pt idx="0">
                  <c:v>Tuoreet leipomotuotteet</c:v>
                </c:pt>
              </c:strCache>
            </c:strRef>
          </c:tx>
          <c:spPr>
            <a:solidFill>
              <a:srgbClr val="80D6A3"/>
            </a:solidFill>
          </c:spPr>
          <c:invertIfNegative val="0"/>
          <c:cat>
            <c:numRef>
              <c:f>Taul1!$B$87:$F$87</c:f>
              <c:numCache>
                <c:formatCode>General</c:formatCode>
                <c:ptCount val="5"/>
                <c:pt idx="0">
                  <c:v>1999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2015</c:v>
                </c:pt>
              </c:numCache>
            </c:numRef>
          </c:cat>
          <c:val>
            <c:numRef>
              <c:f>Taul1!$B$91:$F$91</c:f>
              <c:numCache>
                <c:formatCode>General</c:formatCode>
                <c:ptCount val="5"/>
                <c:pt idx="0">
                  <c:v>1.6</c:v>
                </c:pt>
                <c:pt idx="1">
                  <c:v>1.3</c:v>
                </c:pt>
                <c:pt idx="2">
                  <c:v>1</c:v>
                </c:pt>
                <c:pt idx="3">
                  <c:v>0.9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7A-491F-A80D-E8B927BBA0DE}"/>
            </c:ext>
          </c:extLst>
        </c:ser>
        <c:ser>
          <c:idx val="4"/>
          <c:order val="4"/>
          <c:tx>
            <c:strRef>
              <c:f>Taul1!$A$92</c:f>
              <c:strCache>
                <c:ptCount val="1"/>
                <c:pt idx="0">
                  <c:v>Pasta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Taul1!$B$87:$F$87</c:f>
              <c:numCache>
                <c:formatCode>General</c:formatCode>
                <c:ptCount val="5"/>
                <c:pt idx="0">
                  <c:v>1999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2015</c:v>
                </c:pt>
              </c:numCache>
            </c:numRef>
          </c:cat>
          <c:val>
            <c:numRef>
              <c:f>Taul1!$B$92:$F$92</c:f>
              <c:numCache>
                <c:formatCode>General</c:formatCode>
                <c:ptCount val="5"/>
                <c:pt idx="0">
                  <c:v>0.7</c:v>
                </c:pt>
                <c:pt idx="1">
                  <c:v>3.2</c:v>
                </c:pt>
                <c:pt idx="2">
                  <c:v>2.9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A-491F-A80D-E8B927BBA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63168"/>
        <c:axId val="118625792"/>
      </c:barChart>
      <c:catAx>
        <c:axId val="11826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Vuosi</a:t>
                </a:r>
              </a:p>
            </c:rich>
          </c:tx>
          <c:layout>
            <c:manualLayout>
              <c:xMode val="edge"/>
              <c:yMode val="edge"/>
              <c:x val="4.3182140255281783E-2"/>
              <c:y val="0.870662492489643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8625792"/>
        <c:crosses val="autoZero"/>
        <c:auto val="1"/>
        <c:lblAlgn val="ctr"/>
        <c:lblOffset val="100"/>
        <c:noMultiLvlLbl val="0"/>
      </c:catAx>
      <c:valAx>
        <c:axId val="118625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26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01237487899564"/>
          <c:y val="0.13454755027219201"/>
          <c:w val="0.23998758592040498"/>
          <c:h val="0.71651492128114802"/>
        </c:manualLayout>
      </c:layout>
      <c:overlay val="0"/>
      <c:txPr>
        <a:bodyPr/>
        <a:lstStyle/>
        <a:p>
          <a:pPr>
            <a:defRPr sz="2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Taul1!$J$47</c:f>
              <c:strCache>
                <c:ptCount val="1"/>
                <c:pt idx="0">
                  <c:v>Ravintomenot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DB47D"/>
              </a:solidFill>
            </c:spPr>
            <c:extLst>
              <c:ext xmlns:c16="http://schemas.microsoft.com/office/drawing/2014/chart" uri="{C3380CC4-5D6E-409C-BE32-E72D297353CC}">
                <c16:uniqueId val="{00000001-771D-41E0-9EF0-50837FAC088E}"/>
              </c:ext>
            </c:extLst>
          </c:dPt>
          <c:dPt>
            <c:idx val="1"/>
            <c:invertIfNegative val="0"/>
            <c:bubble3D val="0"/>
            <c:spPr>
              <a:solidFill>
                <a:srgbClr val="DB234F"/>
              </a:solidFill>
            </c:spPr>
            <c:extLst>
              <c:ext xmlns:c16="http://schemas.microsoft.com/office/drawing/2014/chart" uri="{C3380CC4-5D6E-409C-BE32-E72D297353CC}">
                <c16:uniqueId val="{00000003-771D-41E0-9EF0-50837FAC088E}"/>
              </c:ext>
            </c:extLst>
          </c:dPt>
          <c:dPt>
            <c:idx val="2"/>
            <c:invertIfNegative val="0"/>
            <c:bubble3D val="0"/>
            <c:spPr>
              <a:solidFill>
                <a:srgbClr val="2F4295"/>
              </a:solidFill>
            </c:spPr>
            <c:extLst>
              <c:ext xmlns:c16="http://schemas.microsoft.com/office/drawing/2014/chart" uri="{C3380CC4-5D6E-409C-BE32-E72D297353CC}">
                <c16:uniqueId val="{00000005-771D-41E0-9EF0-50837FAC088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71D-41E0-9EF0-50837FAC088E}"/>
              </c:ext>
            </c:extLst>
          </c:dPt>
          <c:dPt>
            <c:idx val="4"/>
            <c:invertIfNegative val="0"/>
            <c:bubble3D val="0"/>
            <c:spPr>
              <a:solidFill>
                <a:srgbClr val="80D6A3"/>
              </a:solidFill>
            </c:spPr>
            <c:extLst>
              <c:ext xmlns:c16="http://schemas.microsoft.com/office/drawing/2014/chart" uri="{C3380CC4-5D6E-409C-BE32-E72D297353CC}">
                <c16:uniqueId val="{00000009-771D-41E0-9EF0-50837FAC088E}"/>
              </c:ext>
            </c:extLst>
          </c:dPt>
          <c:cat>
            <c:strRef>
              <c:f>Taul1!$I$48:$I$52</c:f>
              <c:strCache>
                <c:ptCount val="5"/>
                <c:pt idx="0">
                  <c:v>Leipä- ja viljatuotteet</c:v>
                </c:pt>
                <c:pt idx="1">
                  <c:v>Liha ja lihatuotteet</c:v>
                </c:pt>
                <c:pt idx="2">
                  <c:v>Kala ja kalatuotteet</c:v>
                </c:pt>
                <c:pt idx="3">
                  <c:v>Maito, juusto ja munat</c:v>
                </c:pt>
                <c:pt idx="4">
                  <c:v>Hedelmät ja kasvikset</c:v>
                </c:pt>
              </c:strCache>
            </c:strRef>
          </c:cat>
          <c:val>
            <c:numRef>
              <c:f>Taul1!$J$48:$J$52</c:f>
              <c:numCache>
                <c:formatCode>General</c:formatCode>
                <c:ptCount val="5"/>
                <c:pt idx="0">
                  <c:v>380</c:v>
                </c:pt>
                <c:pt idx="1">
                  <c:v>481</c:v>
                </c:pt>
                <c:pt idx="2">
                  <c:v>117</c:v>
                </c:pt>
                <c:pt idx="3">
                  <c:v>469</c:v>
                </c:pt>
                <c:pt idx="4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1D-41E0-9EF0-50837FAC0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26592"/>
        <c:axId val="119328128"/>
      </c:barChart>
      <c:catAx>
        <c:axId val="11932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119328128"/>
        <c:crosses val="autoZero"/>
        <c:auto val="1"/>
        <c:lblAlgn val="ctr"/>
        <c:lblOffset val="100"/>
        <c:noMultiLvlLbl val="0"/>
      </c:catAx>
      <c:valAx>
        <c:axId val="119328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Euro (€)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932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3485B-0CDC-224C-98DE-9CB9B62716D3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C306-68F3-664A-9E70-11789C1183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443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AD5A-C120-084A-84C5-9B10D6966BB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B512-CAF8-324C-AAAC-CF4413138F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836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8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6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8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3CB9-2D54-B147-AE9F-EF787FEC96C3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36" indent="0">
              <a:buNone/>
              <a:defRPr sz="3600"/>
            </a:lvl2pPr>
            <a:lvl3pPr marL="1171463" indent="0">
              <a:buNone/>
              <a:defRPr sz="3100"/>
            </a:lvl3pPr>
            <a:lvl4pPr marL="1757194" indent="0">
              <a:buNone/>
              <a:defRPr sz="2600"/>
            </a:lvl4pPr>
            <a:lvl5pPr marL="2342929" indent="0">
              <a:buNone/>
              <a:defRPr sz="2600"/>
            </a:lvl5pPr>
            <a:lvl6pPr marL="2928653" indent="0">
              <a:buNone/>
              <a:defRPr sz="2600"/>
            </a:lvl6pPr>
            <a:lvl7pPr marL="3514385" indent="0">
              <a:buNone/>
              <a:defRPr sz="2600"/>
            </a:lvl7pPr>
            <a:lvl8pPr marL="4100123" indent="0">
              <a:buNone/>
              <a:defRPr sz="2600"/>
            </a:lvl8pPr>
            <a:lvl9pPr marL="46858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8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5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2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9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6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12" indent="0">
              <a:buNone/>
              <a:defRPr sz="2600" b="1"/>
            </a:lvl2pPr>
            <a:lvl3pPr marL="1171416" indent="0">
              <a:buNone/>
              <a:defRPr sz="2300" b="1"/>
            </a:lvl3pPr>
            <a:lvl4pPr marL="1757123" indent="0">
              <a:buNone/>
              <a:defRPr sz="2100" b="1"/>
            </a:lvl4pPr>
            <a:lvl5pPr marL="2342836" indent="0">
              <a:buNone/>
              <a:defRPr sz="2100" b="1"/>
            </a:lvl5pPr>
            <a:lvl6pPr marL="2928535" indent="0">
              <a:buNone/>
              <a:defRPr sz="2100" b="1"/>
            </a:lvl6pPr>
            <a:lvl7pPr marL="3514244" indent="0">
              <a:buNone/>
              <a:defRPr sz="2100" b="1"/>
            </a:lvl7pPr>
            <a:lvl8pPr marL="4099959" indent="0">
              <a:buNone/>
              <a:defRPr sz="2100" b="1"/>
            </a:lvl8pPr>
            <a:lvl9pPr marL="4685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12" indent="0">
              <a:buNone/>
              <a:defRPr sz="2600" b="1"/>
            </a:lvl2pPr>
            <a:lvl3pPr marL="1171416" indent="0">
              <a:buNone/>
              <a:defRPr sz="2300" b="1"/>
            </a:lvl3pPr>
            <a:lvl4pPr marL="1757123" indent="0">
              <a:buNone/>
              <a:defRPr sz="2100" b="1"/>
            </a:lvl4pPr>
            <a:lvl5pPr marL="2342836" indent="0">
              <a:buNone/>
              <a:defRPr sz="2100" b="1"/>
            </a:lvl5pPr>
            <a:lvl6pPr marL="2928535" indent="0">
              <a:buNone/>
              <a:defRPr sz="2100" b="1"/>
            </a:lvl6pPr>
            <a:lvl7pPr marL="3514244" indent="0">
              <a:buNone/>
              <a:defRPr sz="2100" b="1"/>
            </a:lvl7pPr>
            <a:lvl8pPr marL="4099959" indent="0">
              <a:buNone/>
              <a:defRPr sz="2100" b="1"/>
            </a:lvl8pPr>
            <a:lvl9pPr marL="4685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12" indent="0">
              <a:buNone/>
              <a:defRPr sz="1500"/>
            </a:lvl2pPr>
            <a:lvl3pPr marL="1171416" indent="0">
              <a:buNone/>
              <a:defRPr sz="1300"/>
            </a:lvl3pPr>
            <a:lvl4pPr marL="1757123" indent="0">
              <a:buNone/>
              <a:defRPr sz="1200"/>
            </a:lvl4pPr>
            <a:lvl5pPr marL="2342836" indent="0">
              <a:buNone/>
              <a:defRPr sz="1200"/>
            </a:lvl5pPr>
            <a:lvl6pPr marL="2928535" indent="0">
              <a:buNone/>
              <a:defRPr sz="1200"/>
            </a:lvl6pPr>
            <a:lvl7pPr marL="3514244" indent="0">
              <a:buNone/>
              <a:defRPr sz="1200"/>
            </a:lvl7pPr>
            <a:lvl8pPr marL="4099959" indent="0">
              <a:buNone/>
              <a:defRPr sz="1200"/>
            </a:lvl8pPr>
            <a:lvl9pPr marL="4685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12" indent="0">
              <a:buNone/>
              <a:defRPr sz="3600"/>
            </a:lvl2pPr>
            <a:lvl3pPr marL="1171416" indent="0">
              <a:buNone/>
              <a:defRPr sz="3100"/>
            </a:lvl3pPr>
            <a:lvl4pPr marL="1757123" indent="0">
              <a:buNone/>
              <a:defRPr sz="2600"/>
            </a:lvl4pPr>
            <a:lvl5pPr marL="2342836" indent="0">
              <a:buNone/>
              <a:defRPr sz="2600"/>
            </a:lvl5pPr>
            <a:lvl6pPr marL="2928535" indent="0">
              <a:buNone/>
              <a:defRPr sz="2600"/>
            </a:lvl6pPr>
            <a:lvl7pPr marL="3514244" indent="0">
              <a:buNone/>
              <a:defRPr sz="2600"/>
            </a:lvl7pPr>
            <a:lvl8pPr marL="4099959" indent="0">
              <a:buNone/>
              <a:defRPr sz="2600"/>
            </a:lvl8pPr>
            <a:lvl9pPr marL="46856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12" indent="0">
              <a:buNone/>
              <a:defRPr sz="1500"/>
            </a:lvl2pPr>
            <a:lvl3pPr marL="1171416" indent="0">
              <a:buNone/>
              <a:defRPr sz="1300"/>
            </a:lvl3pPr>
            <a:lvl4pPr marL="1757123" indent="0">
              <a:buNone/>
              <a:defRPr sz="1200"/>
            </a:lvl4pPr>
            <a:lvl5pPr marL="2342836" indent="0">
              <a:buNone/>
              <a:defRPr sz="1200"/>
            </a:lvl5pPr>
            <a:lvl6pPr marL="2928535" indent="0">
              <a:buNone/>
              <a:defRPr sz="1200"/>
            </a:lvl6pPr>
            <a:lvl7pPr marL="3514244" indent="0">
              <a:buNone/>
              <a:defRPr sz="1200"/>
            </a:lvl7pPr>
            <a:lvl8pPr marL="4099959" indent="0">
              <a:buNone/>
              <a:defRPr sz="1200"/>
            </a:lvl8pPr>
            <a:lvl9pPr marL="4685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7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9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5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9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5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7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88" indent="0">
              <a:buNone/>
              <a:defRPr sz="3600"/>
            </a:lvl2pPr>
            <a:lvl3pPr marL="1171369" indent="0">
              <a:buNone/>
              <a:defRPr sz="3100"/>
            </a:lvl3pPr>
            <a:lvl4pPr marL="1757053" indent="0">
              <a:buNone/>
              <a:defRPr sz="2600"/>
            </a:lvl4pPr>
            <a:lvl5pPr marL="2342742" indent="0">
              <a:buNone/>
              <a:defRPr sz="2600"/>
            </a:lvl5pPr>
            <a:lvl6pPr marL="2928417" indent="0">
              <a:buNone/>
              <a:defRPr sz="2600"/>
            </a:lvl6pPr>
            <a:lvl7pPr marL="3514103" indent="0">
              <a:buNone/>
              <a:defRPr sz="2600"/>
            </a:lvl7pPr>
            <a:lvl8pPr marL="4099795" indent="0">
              <a:buNone/>
              <a:defRPr sz="2600"/>
            </a:lvl8pPr>
            <a:lvl9pPr marL="4685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2190"/>
            <a:ext cx="5384800" cy="255001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2190"/>
            <a:ext cx="5384800" cy="255001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9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6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2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65" indent="0">
              <a:buNone/>
              <a:defRPr sz="2600" b="1"/>
            </a:lvl2pPr>
            <a:lvl3pPr marL="1171322" indent="0">
              <a:buNone/>
              <a:defRPr sz="2300" b="1"/>
            </a:lvl3pPr>
            <a:lvl4pPr marL="1756982" indent="0">
              <a:buNone/>
              <a:defRPr sz="2100" b="1"/>
            </a:lvl4pPr>
            <a:lvl5pPr marL="2342649" indent="0">
              <a:buNone/>
              <a:defRPr sz="2100" b="1"/>
            </a:lvl5pPr>
            <a:lvl6pPr marL="2928300" indent="0">
              <a:buNone/>
              <a:defRPr sz="2100" b="1"/>
            </a:lvl6pPr>
            <a:lvl7pPr marL="3513962" indent="0">
              <a:buNone/>
              <a:defRPr sz="2100" b="1"/>
            </a:lvl7pPr>
            <a:lvl8pPr marL="4099631" indent="0">
              <a:buNone/>
              <a:defRPr sz="2100" b="1"/>
            </a:lvl8pPr>
            <a:lvl9pPr marL="4685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65" indent="0">
              <a:buNone/>
              <a:defRPr sz="2600" b="1"/>
            </a:lvl2pPr>
            <a:lvl3pPr marL="1171322" indent="0">
              <a:buNone/>
              <a:defRPr sz="2300" b="1"/>
            </a:lvl3pPr>
            <a:lvl4pPr marL="1756982" indent="0">
              <a:buNone/>
              <a:defRPr sz="2100" b="1"/>
            </a:lvl4pPr>
            <a:lvl5pPr marL="2342649" indent="0">
              <a:buNone/>
              <a:defRPr sz="2100" b="1"/>
            </a:lvl5pPr>
            <a:lvl6pPr marL="2928300" indent="0">
              <a:buNone/>
              <a:defRPr sz="2100" b="1"/>
            </a:lvl6pPr>
            <a:lvl7pPr marL="3513962" indent="0">
              <a:buNone/>
              <a:defRPr sz="2100" b="1"/>
            </a:lvl7pPr>
            <a:lvl8pPr marL="4099631" indent="0">
              <a:buNone/>
              <a:defRPr sz="2100" b="1"/>
            </a:lvl8pPr>
            <a:lvl9pPr marL="4685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65" indent="0">
              <a:buNone/>
              <a:defRPr sz="1500"/>
            </a:lvl2pPr>
            <a:lvl3pPr marL="1171322" indent="0">
              <a:buNone/>
              <a:defRPr sz="1300"/>
            </a:lvl3pPr>
            <a:lvl4pPr marL="1756982" indent="0">
              <a:buNone/>
              <a:defRPr sz="1200"/>
            </a:lvl4pPr>
            <a:lvl5pPr marL="2342649" indent="0">
              <a:buNone/>
              <a:defRPr sz="1200"/>
            </a:lvl5pPr>
            <a:lvl6pPr marL="2928300" indent="0">
              <a:buNone/>
              <a:defRPr sz="1200"/>
            </a:lvl6pPr>
            <a:lvl7pPr marL="3513962" indent="0">
              <a:buNone/>
              <a:defRPr sz="1200"/>
            </a:lvl7pPr>
            <a:lvl8pPr marL="4099631" indent="0">
              <a:buNone/>
              <a:defRPr sz="1200"/>
            </a:lvl8pPr>
            <a:lvl9pPr marL="4685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65" indent="0">
              <a:buNone/>
              <a:defRPr sz="3600"/>
            </a:lvl2pPr>
            <a:lvl3pPr marL="1171322" indent="0">
              <a:buNone/>
              <a:defRPr sz="3100"/>
            </a:lvl3pPr>
            <a:lvl4pPr marL="1756982" indent="0">
              <a:buNone/>
              <a:defRPr sz="2600"/>
            </a:lvl4pPr>
            <a:lvl5pPr marL="2342649" indent="0">
              <a:buNone/>
              <a:defRPr sz="2600"/>
            </a:lvl5pPr>
            <a:lvl6pPr marL="2928300" indent="0">
              <a:buNone/>
              <a:defRPr sz="2600"/>
            </a:lvl6pPr>
            <a:lvl7pPr marL="3513962" indent="0">
              <a:buNone/>
              <a:defRPr sz="2600"/>
            </a:lvl7pPr>
            <a:lvl8pPr marL="4099631" indent="0">
              <a:buNone/>
              <a:defRPr sz="2600"/>
            </a:lvl8pPr>
            <a:lvl9pPr marL="46852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65" indent="0">
              <a:buNone/>
              <a:defRPr sz="1500"/>
            </a:lvl2pPr>
            <a:lvl3pPr marL="1171322" indent="0">
              <a:buNone/>
              <a:defRPr sz="1300"/>
            </a:lvl3pPr>
            <a:lvl4pPr marL="1756982" indent="0">
              <a:buNone/>
              <a:defRPr sz="1200"/>
            </a:lvl4pPr>
            <a:lvl5pPr marL="2342649" indent="0">
              <a:buNone/>
              <a:defRPr sz="1200"/>
            </a:lvl5pPr>
            <a:lvl6pPr marL="2928300" indent="0">
              <a:buNone/>
              <a:defRPr sz="1200"/>
            </a:lvl6pPr>
            <a:lvl7pPr marL="3513962" indent="0">
              <a:buNone/>
              <a:defRPr sz="1200"/>
            </a:lvl7pPr>
            <a:lvl8pPr marL="4099631" indent="0">
              <a:buNone/>
              <a:defRPr sz="1200"/>
            </a:lvl8pPr>
            <a:lvl9pPr marL="4685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9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42" indent="0">
              <a:buNone/>
              <a:defRPr sz="3600"/>
            </a:lvl2pPr>
            <a:lvl3pPr marL="1171275" indent="0">
              <a:buNone/>
              <a:defRPr sz="3100"/>
            </a:lvl3pPr>
            <a:lvl4pPr marL="1756912" indent="0">
              <a:buNone/>
              <a:defRPr sz="2600"/>
            </a:lvl4pPr>
            <a:lvl5pPr marL="2342555" indent="0">
              <a:buNone/>
              <a:defRPr sz="2600"/>
            </a:lvl5pPr>
            <a:lvl6pPr marL="2928183" indent="0">
              <a:buNone/>
              <a:defRPr sz="2600"/>
            </a:lvl6pPr>
            <a:lvl7pPr marL="3513821" indent="0">
              <a:buNone/>
              <a:defRPr sz="2600"/>
            </a:lvl7pPr>
            <a:lvl8pPr marL="4099467" indent="0">
              <a:buNone/>
              <a:defRPr sz="2600"/>
            </a:lvl8pPr>
            <a:lvl9pPr marL="4685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89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8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3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19" indent="0">
              <a:buNone/>
              <a:defRPr sz="3600"/>
            </a:lvl2pPr>
            <a:lvl3pPr marL="1171229" indent="0">
              <a:buNone/>
              <a:defRPr sz="3100"/>
            </a:lvl3pPr>
            <a:lvl4pPr marL="1756841" indent="0">
              <a:buNone/>
              <a:defRPr sz="2600"/>
            </a:lvl4pPr>
            <a:lvl5pPr marL="2342461" indent="0">
              <a:buNone/>
              <a:defRPr sz="2600"/>
            </a:lvl5pPr>
            <a:lvl6pPr marL="2928066" indent="0">
              <a:buNone/>
              <a:defRPr sz="2600"/>
            </a:lvl6pPr>
            <a:lvl7pPr marL="3513680" indent="0">
              <a:buNone/>
              <a:defRPr sz="2600"/>
            </a:lvl7pPr>
            <a:lvl8pPr marL="4099303" indent="0">
              <a:buNone/>
              <a:defRPr sz="2600"/>
            </a:lvl8pPr>
            <a:lvl9pPr marL="4684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697" indent="0">
              <a:buNone/>
              <a:defRPr sz="3600"/>
            </a:lvl2pPr>
            <a:lvl3pPr marL="1171389" indent="0">
              <a:buNone/>
              <a:defRPr sz="3100"/>
            </a:lvl3pPr>
            <a:lvl4pPr marL="1757080" indent="0">
              <a:buNone/>
              <a:defRPr sz="2700"/>
            </a:lvl4pPr>
            <a:lvl5pPr marL="2342779" indent="0">
              <a:buNone/>
              <a:defRPr sz="2700"/>
            </a:lvl5pPr>
            <a:lvl6pPr marL="2928466" indent="0">
              <a:buNone/>
              <a:defRPr sz="2700"/>
            </a:lvl6pPr>
            <a:lvl7pPr marL="3514157" indent="0">
              <a:buNone/>
              <a:defRPr sz="2700"/>
            </a:lvl7pPr>
            <a:lvl8pPr marL="4099855" indent="0">
              <a:buNone/>
              <a:defRPr sz="2700"/>
            </a:lvl8pPr>
            <a:lvl9pPr marL="4685551" indent="0">
              <a:buNone/>
              <a:defRPr sz="27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5697" indent="0">
              <a:buNone/>
              <a:defRPr sz="1500"/>
            </a:lvl2pPr>
            <a:lvl3pPr marL="1171389" indent="0">
              <a:buNone/>
              <a:defRPr sz="1300"/>
            </a:lvl3pPr>
            <a:lvl4pPr marL="1757080" indent="0">
              <a:buNone/>
              <a:defRPr sz="1200"/>
            </a:lvl4pPr>
            <a:lvl5pPr marL="2342779" indent="0">
              <a:buNone/>
              <a:defRPr sz="1200"/>
            </a:lvl5pPr>
            <a:lvl6pPr marL="2928466" indent="0">
              <a:buNone/>
              <a:defRPr sz="1200"/>
            </a:lvl6pPr>
            <a:lvl7pPr marL="3514157" indent="0">
              <a:buNone/>
              <a:defRPr sz="1200"/>
            </a:lvl7pPr>
            <a:lvl8pPr marL="4099855" indent="0">
              <a:buNone/>
              <a:defRPr sz="1200"/>
            </a:lvl8pPr>
            <a:lvl9pPr marL="4685551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9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1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3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5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7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96" indent="0">
              <a:buNone/>
              <a:defRPr sz="2600" b="1"/>
            </a:lvl2pPr>
            <a:lvl3pPr marL="1171183" indent="0">
              <a:buNone/>
              <a:defRPr sz="2300" b="1"/>
            </a:lvl3pPr>
            <a:lvl4pPr marL="1756771" indent="0">
              <a:buNone/>
              <a:defRPr sz="2100" b="1"/>
            </a:lvl4pPr>
            <a:lvl5pPr marL="2342368" indent="0">
              <a:buNone/>
              <a:defRPr sz="2100" b="1"/>
            </a:lvl5pPr>
            <a:lvl6pPr marL="2927948" indent="0">
              <a:buNone/>
              <a:defRPr sz="2100" b="1"/>
            </a:lvl6pPr>
            <a:lvl7pPr marL="3513539" indent="0">
              <a:buNone/>
              <a:defRPr sz="2100" b="1"/>
            </a:lvl7pPr>
            <a:lvl8pPr marL="4099139" indent="0">
              <a:buNone/>
              <a:defRPr sz="2100" b="1"/>
            </a:lvl8pPr>
            <a:lvl9pPr marL="4684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96" indent="0">
              <a:buNone/>
              <a:defRPr sz="2600" b="1"/>
            </a:lvl2pPr>
            <a:lvl3pPr marL="1171183" indent="0">
              <a:buNone/>
              <a:defRPr sz="2300" b="1"/>
            </a:lvl3pPr>
            <a:lvl4pPr marL="1756771" indent="0">
              <a:buNone/>
              <a:defRPr sz="2100" b="1"/>
            </a:lvl4pPr>
            <a:lvl5pPr marL="2342368" indent="0">
              <a:buNone/>
              <a:defRPr sz="2100" b="1"/>
            </a:lvl5pPr>
            <a:lvl6pPr marL="2927948" indent="0">
              <a:buNone/>
              <a:defRPr sz="2100" b="1"/>
            </a:lvl6pPr>
            <a:lvl7pPr marL="3513539" indent="0">
              <a:buNone/>
              <a:defRPr sz="2100" b="1"/>
            </a:lvl7pPr>
            <a:lvl8pPr marL="4099139" indent="0">
              <a:buNone/>
              <a:defRPr sz="2100" b="1"/>
            </a:lvl8pPr>
            <a:lvl9pPr marL="4684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lIns="91403" tIns="45703" rIns="91403" bIns="45703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96" indent="0">
              <a:buNone/>
              <a:defRPr sz="1500"/>
            </a:lvl2pPr>
            <a:lvl3pPr marL="1171183" indent="0">
              <a:buNone/>
              <a:defRPr sz="1300"/>
            </a:lvl3pPr>
            <a:lvl4pPr marL="1756771" indent="0">
              <a:buNone/>
              <a:defRPr sz="1200"/>
            </a:lvl4pPr>
            <a:lvl5pPr marL="2342368" indent="0">
              <a:buNone/>
              <a:defRPr sz="1200"/>
            </a:lvl5pPr>
            <a:lvl6pPr marL="2927948" indent="0">
              <a:buNone/>
              <a:defRPr sz="1200"/>
            </a:lvl6pPr>
            <a:lvl7pPr marL="3513539" indent="0">
              <a:buNone/>
              <a:defRPr sz="1200"/>
            </a:lvl7pPr>
            <a:lvl8pPr marL="4099139" indent="0">
              <a:buNone/>
              <a:defRPr sz="1200"/>
            </a:lvl8pPr>
            <a:lvl9pPr marL="4684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96" indent="0">
              <a:buNone/>
              <a:defRPr sz="3600"/>
            </a:lvl2pPr>
            <a:lvl3pPr marL="1171183" indent="0">
              <a:buNone/>
              <a:defRPr sz="3100"/>
            </a:lvl3pPr>
            <a:lvl4pPr marL="1756771" indent="0">
              <a:buNone/>
              <a:defRPr sz="2600"/>
            </a:lvl4pPr>
            <a:lvl5pPr marL="2342368" indent="0">
              <a:buNone/>
              <a:defRPr sz="2600"/>
            </a:lvl5pPr>
            <a:lvl6pPr marL="2927948" indent="0">
              <a:buNone/>
              <a:defRPr sz="2600"/>
            </a:lvl6pPr>
            <a:lvl7pPr marL="3513539" indent="0">
              <a:buNone/>
              <a:defRPr sz="2600"/>
            </a:lvl7pPr>
            <a:lvl8pPr marL="4099139" indent="0">
              <a:buNone/>
              <a:defRPr sz="2600"/>
            </a:lvl8pPr>
            <a:lvl9pPr marL="46847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96" indent="0">
              <a:buNone/>
              <a:defRPr sz="1500"/>
            </a:lvl2pPr>
            <a:lvl3pPr marL="1171183" indent="0">
              <a:buNone/>
              <a:defRPr sz="1300"/>
            </a:lvl3pPr>
            <a:lvl4pPr marL="1756771" indent="0">
              <a:buNone/>
              <a:defRPr sz="1200"/>
            </a:lvl4pPr>
            <a:lvl5pPr marL="2342368" indent="0">
              <a:buNone/>
              <a:defRPr sz="1200"/>
            </a:lvl5pPr>
            <a:lvl6pPr marL="2927948" indent="0">
              <a:buNone/>
              <a:defRPr sz="1200"/>
            </a:lvl6pPr>
            <a:lvl7pPr marL="3513539" indent="0">
              <a:buNone/>
              <a:defRPr sz="1200"/>
            </a:lvl7pPr>
            <a:lvl8pPr marL="4099139" indent="0">
              <a:buNone/>
              <a:defRPr sz="1200"/>
            </a:lvl8pPr>
            <a:lvl9pPr marL="4684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3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73" indent="0">
              <a:buNone/>
              <a:defRPr sz="2600" b="1"/>
            </a:lvl2pPr>
            <a:lvl3pPr marL="1171136" indent="0">
              <a:buNone/>
              <a:defRPr sz="2300" b="1"/>
            </a:lvl3pPr>
            <a:lvl4pPr marL="1756700" indent="0">
              <a:buNone/>
              <a:defRPr sz="2100" b="1"/>
            </a:lvl4pPr>
            <a:lvl5pPr marL="2342274" indent="0">
              <a:buNone/>
              <a:defRPr sz="2100" b="1"/>
            </a:lvl5pPr>
            <a:lvl6pPr marL="2927830" indent="0">
              <a:buNone/>
              <a:defRPr sz="2100" b="1"/>
            </a:lvl6pPr>
            <a:lvl7pPr marL="3513398" indent="0">
              <a:buNone/>
              <a:defRPr sz="2100" b="1"/>
            </a:lvl7pPr>
            <a:lvl8pPr marL="4098974" indent="0">
              <a:buNone/>
              <a:defRPr sz="2100" b="1"/>
            </a:lvl8pPr>
            <a:lvl9pPr marL="4684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73" indent="0">
              <a:buNone/>
              <a:defRPr sz="2600" b="1"/>
            </a:lvl2pPr>
            <a:lvl3pPr marL="1171136" indent="0">
              <a:buNone/>
              <a:defRPr sz="2300" b="1"/>
            </a:lvl3pPr>
            <a:lvl4pPr marL="1756700" indent="0">
              <a:buNone/>
              <a:defRPr sz="2100" b="1"/>
            </a:lvl4pPr>
            <a:lvl5pPr marL="2342274" indent="0">
              <a:buNone/>
              <a:defRPr sz="2100" b="1"/>
            </a:lvl5pPr>
            <a:lvl6pPr marL="2927830" indent="0">
              <a:buNone/>
              <a:defRPr sz="2100" b="1"/>
            </a:lvl6pPr>
            <a:lvl7pPr marL="3513398" indent="0">
              <a:buNone/>
              <a:defRPr sz="2100" b="1"/>
            </a:lvl7pPr>
            <a:lvl8pPr marL="4098974" indent="0">
              <a:buNone/>
              <a:defRPr sz="2100" b="1"/>
            </a:lvl8pPr>
            <a:lvl9pPr marL="4684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15DA-EAE9-8546-A7F7-0A92E65FC194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73" indent="0">
              <a:buNone/>
              <a:defRPr sz="1500"/>
            </a:lvl2pPr>
            <a:lvl3pPr marL="1171136" indent="0">
              <a:buNone/>
              <a:defRPr sz="1300"/>
            </a:lvl3pPr>
            <a:lvl4pPr marL="1756700" indent="0">
              <a:buNone/>
              <a:defRPr sz="1200"/>
            </a:lvl4pPr>
            <a:lvl5pPr marL="2342274" indent="0">
              <a:buNone/>
              <a:defRPr sz="1200"/>
            </a:lvl5pPr>
            <a:lvl6pPr marL="2927830" indent="0">
              <a:buNone/>
              <a:defRPr sz="1200"/>
            </a:lvl6pPr>
            <a:lvl7pPr marL="3513398" indent="0">
              <a:buNone/>
              <a:defRPr sz="1200"/>
            </a:lvl7pPr>
            <a:lvl8pPr marL="4098974" indent="0">
              <a:buNone/>
              <a:defRPr sz="1200"/>
            </a:lvl8pPr>
            <a:lvl9pPr marL="4684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73" indent="0">
              <a:buNone/>
              <a:defRPr sz="3600"/>
            </a:lvl2pPr>
            <a:lvl3pPr marL="1171136" indent="0">
              <a:buNone/>
              <a:defRPr sz="3100"/>
            </a:lvl3pPr>
            <a:lvl4pPr marL="1756700" indent="0">
              <a:buNone/>
              <a:defRPr sz="2600"/>
            </a:lvl4pPr>
            <a:lvl5pPr marL="2342274" indent="0">
              <a:buNone/>
              <a:defRPr sz="2600"/>
            </a:lvl5pPr>
            <a:lvl6pPr marL="2927830" indent="0">
              <a:buNone/>
              <a:defRPr sz="2600"/>
            </a:lvl6pPr>
            <a:lvl7pPr marL="3513398" indent="0">
              <a:buNone/>
              <a:defRPr sz="2600"/>
            </a:lvl7pPr>
            <a:lvl8pPr marL="4098974" indent="0">
              <a:buNone/>
              <a:defRPr sz="2600"/>
            </a:lvl8pPr>
            <a:lvl9pPr marL="46845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73" indent="0">
              <a:buNone/>
              <a:defRPr sz="1500"/>
            </a:lvl2pPr>
            <a:lvl3pPr marL="1171136" indent="0">
              <a:buNone/>
              <a:defRPr sz="1300"/>
            </a:lvl3pPr>
            <a:lvl4pPr marL="1756700" indent="0">
              <a:buNone/>
              <a:defRPr sz="1200"/>
            </a:lvl4pPr>
            <a:lvl5pPr marL="2342274" indent="0">
              <a:buNone/>
              <a:defRPr sz="1200"/>
            </a:lvl5pPr>
            <a:lvl6pPr marL="2927830" indent="0">
              <a:buNone/>
              <a:defRPr sz="1200"/>
            </a:lvl6pPr>
            <a:lvl7pPr marL="3513398" indent="0">
              <a:buNone/>
              <a:defRPr sz="1200"/>
            </a:lvl7pPr>
            <a:lvl8pPr marL="4098974" indent="0">
              <a:buNone/>
              <a:defRPr sz="1200"/>
            </a:lvl8pPr>
            <a:lvl9pPr marL="4684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2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8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9C-7681-B24D-8BED-A40E04D7670F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50" indent="0">
              <a:buNone/>
              <a:defRPr sz="3600"/>
            </a:lvl2pPr>
            <a:lvl3pPr marL="1171089" indent="0">
              <a:buNone/>
              <a:defRPr sz="3100"/>
            </a:lvl3pPr>
            <a:lvl4pPr marL="1756630" indent="0">
              <a:buNone/>
              <a:defRPr sz="2600"/>
            </a:lvl4pPr>
            <a:lvl5pPr marL="2342181" indent="0">
              <a:buNone/>
              <a:defRPr sz="2600"/>
            </a:lvl5pPr>
            <a:lvl6pPr marL="2927712" indent="0">
              <a:buNone/>
              <a:defRPr sz="2600"/>
            </a:lvl6pPr>
            <a:lvl7pPr marL="3513257" indent="0">
              <a:buNone/>
              <a:defRPr sz="2600"/>
            </a:lvl7pPr>
            <a:lvl8pPr marL="4098810" indent="0">
              <a:buNone/>
              <a:defRPr sz="2600"/>
            </a:lvl8pPr>
            <a:lvl9pPr marL="4684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5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1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6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9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5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9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5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3083-4F34-2944-83FC-B63ED7F3F7A9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27" indent="0">
              <a:buNone/>
              <a:defRPr sz="3600"/>
            </a:lvl2pPr>
            <a:lvl3pPr marL="1171042" indent="0">
              <a:buNone/>
              <a:defRPr sz="3100"/>
            </a:lvl3pPr>
            <a:lvl4pPr marL="1756559" indent="0">
              <a:buNone/>
              <a:defRPr sz="2600"/>
            </a:lvl4pPr>
            <a:lvl5pPr marL="2342087" indent="0">
              <a:buNone/>
              <a:defRPr sz="2600"/>
            </a:lvl5pPr>
            <a:lvl6pPr marL="2927594" indent="0">
              <a:buNone/>
              <a:defRPr sz="2600"/>
            </a:lvl6pPr>
            <a:lvl7pPr marL="3513116" indent="0">
              <a:buNone/>
              <a:defRPr sz="2600"/>
            </a:lvl7pPr>
            <a:lvl8pPr marL="4098646" indent="0">
              <a:buNone/>
              <a:defRPr sz="2600"/>
            </a:lvl8pPr>
            <a:lvl9pPr marL="4684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6BE2-3329-854B-9974-62CEABC404F0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9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4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04" indent="0">
              <a:buNone/>
              <a:defRPr sz="2600" b="1"/>
            </a:lvl2pPr>
            <a:lvl3pPr marL="1170995" indent="0">
              <a:buNone/>
              <a:defRPr sz="2300" b="1"/>
            </a:lvl3pPr>
            <a:lvl4pPr marL="1756489" indent="0">
              <a:buNone/>
              <a:defRPr sz="2100" b="1"/>
            </a:lvl4pPr>
            <a:lvl5pPr marL="2341993" indent="0">
              <a:buNone/>
              <a:defRPr sz="2100" b="1"/>
            </a:lvl5pPr>
            <a:lvl6pPr marL="2927476" indent="0">
              <a:buNone/>
              <a:defRPr sz="2100" b="1"/>
            </a:lvl6pPr>
            <a:lvl7pPr marL="3512975" indent="0">
              <a:buNone/>
              <a:defRPr sz="2100" b="1"/>
            </a:lvl7pPr>
            <a:lvl8pPr marL="4098482" indent="0">
              <a:buNone/>
              <a:defRPr sz="2100" b="1"/>
            </a:lvl8pPr>
            <a:lvl9pPr marL="4683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04" indent="0">
              <a:buNone/>
              <a:defRPr sz="2600" b="1"/>
            </a:lvl2pPr>
            <a:lvl3pPr marL="1170995" indent="0">
              <a:buNone/>
              <a:defRPr sz="2300" b="1"/>
            </a:lvl3pPr>
            <a:lvl4pPr marL="1756489" indent="0">
              <a:buNone/>
              <a:defRPr sz="2100" b="1"/>
            </a:lvl4pPr>
            <a:lvl5pPr marL="2341993" indent="0">
              <a:buNone/>
              <a:defRPr sz="2100" b="1"/>
            </a:lvl5pPr>
            <a:lvl6pPr marL="2927476" indent="0">
              <a:buNone/>
              <a:defRPr sz="2100" b="1"/>
            </a:lvl6pPr>
            <a:lvl7pPr marL="3512975" indent="0">
              <a:buNone/>
              <a:defRPr sz="2100" b="1"/>
            </a:lvl7pPr>
            <a:lvl8pPr marL="4098482" indent="0">
              <a:buNone/>
              <a:defRPr sz="2100" b="1"/>
            </a:lvl8pPr>
            <a:lvl9pPr marL="4683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04" indent="0">
              <a:buNone/>
              <a:defRPr sz="1500"/>
            </a:lvl2pPr>
            <a:lvl3pPr marL="1170995" indent="0">
              <a:buNone/>
              <a:defRPr sz="1300"/>
            </a:lvl3pPr>
            <a:lvl4pPr marL="1756489" indent="0">
              <a:buNone/>
              <a:defRPr sz="1200"/>
            </a:lvl4pPr>
            <a:lvl5pPr marL="2341993" indent="0">
              <a:buNone/>
              <a:defRPr sz="1200"/>
            </a:lvl5pPr>
            <a:lvl6pPr marL="2927476" indent="0">
              <a:buNone/>
              <a:defRPr sz="1200"/>
            </a:lvl6pPr>
            <a:lvl7pPr marL="3512975" indent="0">
              <a:buNone/>
              <a:defRPr sz="1200"/>
            </a:lvl7pPr>
            <a:lvl8pPr marL="4098482" indent="0">
              <a:buNone/>
              <a:defRPr sz="1200"/>
            </a:lvl8pPr>
            <a:lvl9pPr marL="4683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04" indent="0">
              <a:buNone/>
              <a:defRPr sz="3600"/>
            </a:lvl2pPr>
            <a:lvl3pPr marL="1170995" indent="0">
              <a:buNone/>
              <a:defRPr sz="3100"/>
            </a:lvl3pPr>
            <a:lvl4pPr marL="1756489" indent="0">
              <a:buNone/>
              <a:defRPr sz="2600"/>
            </a:lvl4pPr>
            <a:lvl5pPr marL="2341993" indent="0">
              <a:buNone/>
              <a:defRPr sz="2600"/>
            </a:lvl5pPr>
            <a:lvl6pPr marL="2927476" indent="0">
              <a:buNone/>
              <a:defRPr sz="2600"/>
            </a:lvl6pPr>
            <a:lvl7pPr marL="3512975" indent="0">
              <a:buNone/>
              <a:defRPr sz="2600"/>
            </a:lvl7pPr>
            <a:lvl8pPr marL="4098482" indent="0">
              <a:buNone/>
              <a:defRPr sz="2600"/>
            </a:lvl8pPr>
            <a:lvl9pPr marL="46839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04" indent="0">
              <a:buNone/>
              <a:defRPr sz="1500"/>
            </a:lvl2pPr>
            <a:lvl3pPr marL="1170995" indent="0">
              <a:buNone/>
              <a:defRPr sz="1300"/>
            </a:lvl3pPr>
            <a:lvl4pPr marL="1756489" indent="0">
              <a:buNone/>
              <a:defRPr sz="1200"/>
            </a:lvl4pPr>
            <a:lvl5pPr marL="2341993" indent="0">
              <a:buNone/>
              <a:defRPr sz="1200"/>
            </a:lvl5pPr>
            <a:lvl6pPr marL="2927476" indent="0">
              <a:buNone/>
              <a:defRPr sz="1200"/>
            </a:lvl6pPr>
            <a:lvl7pPr marL="3512975" indent="0">
              <a:buNone/>
              <a:defRPr sz="1200"/>
            </a:lvl7pPr>
            <a:lvl8pPr marL="4098482" indent="0">
              <a:buNone/>
              <a:defRPr sz="1200"/>
            </a:lvl8pPr>
            <a:lvl9pPr marL="4683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1222-D513-5947-BF84-9F1914F05BAB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9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3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8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3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80" indent="0">
              <a:buNone/>
              <a:defRPr sz="2600" b="1"/>
            </a:lvl2pPr>
            <a:lvl3pPr marL="1170948" indent="0">
              <a:buNone/>
              <a:defRPr sz="2300" b="1"/>
            </a:lvl3pPr>
            <a:lvl4pPr marL="1756418" indent="0">
              <a:buNone/>
              <a:defRPr sz="2100" b="1"/>
            </a:lvl4pPr>
            <a:lvl5pPr marL="2341900" indent="0">
              <a:buNone/>
              <a:defRPr sz="2100" b="1"/>
            </a:lvl5pPr>
            <a:lvl6pPr marL="2927359" indent="0">
              <a:buNone/>
              <a:defRPr sz="2100" b="1"/>
            </a:lvl6pPr>
            <a:lvl7pPr marL="3512835" indent="0">
              <a:buNone/>
              <a:defRPr sz="2100" b="1"/>
            </a:lvl7pPr>
            <a:lvl8pPr marL="4098318" indent="0">
              <a:buNone/>
              <a:defRPr sz="2100" b="1"/>
            </a:lvl8pPr>
            <a:lvl9pPr marL="4683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80" indent="0">
              <a:buNone/>
              <a:defRPr sz="2600" b="1"/>
            </a:lvl2pPr>
            <a:lvl3pPr marL="1170948" indent="0">
              <a:buNone/>
              <a:defRPr sz="2300" b="1"/>
            </a:lvl3pPr>
            <a:lvl4pPr marL="1756418" indent="0">
              <a:buNone/>
              <a:defRPr sz="2100" b="1"/>
            </a:lvl4pPr>
            <a:lvl5pPr marL="2341900" indent="0">
              <a:buNone/>
              <a:defRPr sz="2100" b="1"/>
            </a:lvl5pPr>
            <a:lvl6pPr marL="2927359" indent="0">
              <a:buNone/>
              <a:defRPr sz="2100" b="1"/>
            </a:lvl6pPr>
            <a:lvl7pPr marL="3512835" indent="0">
              <a:buNone/>
              <a:defRPr sz="2100" b="1"/>
            </a:lvl7pPr>
            <a:lvl8pPr marL="4098318" indent="0">
              <a:buNone/>
              <a:defRPr sz="2100" b="1"/>
            </a:lvl8pPr>
            <a:lvl9pPr marL="4683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80" indent="0">
              <a:buNone/>
              <a:defRPr sz="1500"/>
            </a:lvl2pPr>
            <a:lvl3pPr marL="1170948" indent="0">
              <a:buNone/>
              <a:defRPr sz="1300"/>
            </a:lvl3pPr>
            <a:lvl4pPr marL="1756418" indent="0">
              <a:buNone/>
              <a:defRPr sz="1200"/>
            </a:lvl4pPr>
            <a:lvl5pPr marL="2341900" indent="0">
              <a:buNone/>
              <a:defRPr sz="1200"/>
            </a:lvl5pPr>
            <a:lvl6pPr marL="2927359" indent="0">
              <a:buNone/>
              <a:defRPr sz="1200"/>
            </a:lvl6pPr>
            <a:lvl7pPr marL="3512835" indent="0">
              <a:buNone/>
              <a:defRPr sz="1200"/>
            </a:lvl7pPr>
            <a:lvl8pPr marL="4098318" indent="0">
              <a:buNone/>
              <a:defRPr sz="1200"/>
            </a:lvl8pPr>
            <a:lvl9pPr marL="4683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80" indent="0">
              <a:buNone/>
              <a:defRPr sz="3600"/>
            </a:lvl2pPr>
            <a:lvl3pPr marL="1170948" indent="0">
              <a:buNone/>
              <a:defRPr sz="3100"/>
            </a:lvl3pPr>
            <a:lvl4pPr marL="1756418" indent="0">
              <a:buNone/>
              <a:defRPr sz="2600"/>
            </a:lvl4pPr>
            <a:lvl5pPr marL="2341900" indent="0">
              <a:buNone/>
              <a:defRPr sz="2600"/>
            </a:lvl5pPr>
            <a:lvl6pPr marL="2927359" indent="0">
              <a:buNone/>
              <a:defRPr sz="2600"/>
            </a:lvl6pPr>
            <a:lvl7pPr marL="3512835" indent="0">
              <a:buNone/>
              <a:defRPr sz="2600"/>
            </a:lvl7pPr>
            <a:lvl8pPr marL="4098318" indent="0">
              <a:buNone/>
              <a:defRPr sz="2600"/>
            </a:lvl8pPr>
            <a:lvl9pPr marL="4683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80" indent="0">
              <a:buNone/>
              <a:defRPr sz="1500"/>
            </a:lvl2pPr>
            <a:lvl3pPr marL="1170948" indent="0">
              <a:buNone/>
              <a:defRPr sz="1300"/>
            </a:lvl3pPr>
            <a:lvl4pPr marL="1756418" indent="0">
              <a:buNone/>
              <a:defRPr sz="1200"/>
            </a:lvl4pPr>
            <a:lvl5pPr marL="2341900" indent="0">
              <a:buNone/>
              <a:defRPr sz="1200"/>
            </a:lvl5pPr>
            <a:lvl6pPr marL="2927359" indent="0">
              <a:buNone/>
              <a:defRPr sz="1200"/>
            </a:lvl6pPr>
            <a:lvl7pPr marL="3512835" indent="0">
              <a:buNone/>
              <a:defRPr sz="1200"/>
            </a:lvl7pPr>
            <a:lvl8pPr marL="4098318" indent="0">
              <a:buNone/>
              <a:defRPr sz="1200"/>
            </a:lvl8pPr>
            <a:lvl9pPr marL="4683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06D3-07D2-2A43-9ABC-FFA36255F5A7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8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6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6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56" indent="0">
              <a:buNone/>
              <a:defRPr sz="2600" b="1"/>
            </a:lvl2pPr>
            <a:lvl3pPr marL="1170901" indent="0">
              <a:buNone/>
              <a:defRPr sz="2300" b="1"/>
            </a:lvl3pPr>
            <a:lvl4pPr marL="1756348" indent="0">
              <a:buNone/>
              <a:defRPr sz="2100" b="1"/>
            </a:lvl4pPr>
            <a:lvl5pPr marL="2341806" indent="0">
              <a:buNone/>
              <a:defRPr sz="2100" b="1"/>
            </a:lvl5pPr>
            <a:lvl6pPr marL="2927242" indent="0">
              <a:buNone/>
              <a:defRPr sz="2100" b="1"/>
            </a:lvl6pPr>
            <a:lvl7pPr marL="3512694" indent="0">
              <a:buNone/>
              <a:defRPr sz="2100" b="1"/>
            </a:lvl7pPr>
            <a:lvl8pPr marL="4098154" indent="0">
              <a:buNone/>
              <a:defRPr sz="2100" b="1"/>
            </a:lvl8pPr>
            <a:lvl9pPr marL="4683608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56" indent="0">
              <a:buNone/>
              <a:defRPr sz="2600" b="1"/>
            </a:lvl2pPr>
            <a:lvl3pPr marL="1170901" indent="0">
              <a:buNone/>
              <a:defRPr sz="2300" b="1"/>
            </a:lvl3pPr>
            <a:lvl4pPr marL="1756348" indent="0">
              <a:buNone/>
              <a:defRPr sz="2100" b="1"/>
            </a:lvl4pPr>
            <a:lvl5pPr marL="2341806" indent="0">
              <a:buNone/>
              <a:defRPr sz="2100" b="1"/>
            </a:lvl5pPr>
            <a:lvl6pPr marL="2927242" indent="0">
              <a:buNone/>
              <a:defRPr sz="2100" b="1"/>
            </a:lvl6pPr>
            <a:lvl7pPr marL="3512694" indent="0">
              <a:buNone/>
              <a:defRPr sz="2100" b="1"/>
            </a:lvl7pPr>
            <a:lvl8pPr marL="4098154" indent="0">
              <a:buNone/>
              <a:defRPr sz="2100" b="1"/>
            </a:lvl8pPr>
            <a:lvl9pPr marL="4683608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56" indent="0">
              <a:buNone/>
              <a:defRPr sz="1500"/>
            </a:lvl2pPr>
            <a:lvl3pPr marL="1170901" indent="0">
              <a:buNone/>
              <a:defRPr sz="1300"/>
            </a:lvl3pPr>
            <a:lvl4pPr marL="1756348" indent="0">
              <a:buNone/>
              <a:defRPr sz="1200"/>
            </a:lvl4pPr>
            <a:lvl5pPr marL="2341806" indent="0">
              <a:buNone/>
              <a:defRPr sz="1200"/>
            </a:lvl5pPr>
            <a:lvl6pPr marL="2927242" indent="0">
              <a:buNone/>
              <a:defRPr sz="1200"/>
            </a:lvl6pPr>
            <a:lvl7pPr marL="3512694" indent="0">
              <a:buNone/>
              <a:defRPr sz="1200"/>
            </a:lvl7pPr>
            <a:lvl8pPr marL="4098154" indent="0">
              <a:buNone/>
              <a:defRPr sz="1200"/>
            </a:lvl8pPr>
            <a:lvl9pPr marL="4683608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56" indent="0">
              <a:buNone/>
              <a:defRPr sz="3600"/>
            </a:lvl2pPr>
            <a:lvl3pPr marL="1170901" indent="0">
              <a:buNone/>
              <a:defRPr sz="3100"/>
            </a:lvl3pPr>
            <a:lvl4pPr marL="1756348" indent="0">
              <a:buNone/>
              <a:defRPr sz="2600"/>
            </a:lvl4pPr>
            <a:lvl5pPr marL="2341806" indent="0">
              <a:buNone/>
              <a:defRPr sz="2600"/>
            </a:lvl5pPr>
            <a:lvl6pPr marL="2927242" indent="0">
              <a:buNone/>
              <a:defRPr sz="2600"/>
            </a:lvl6pPr>
            <a:lvl7pPr marL="3512694" indent="0">
              <a:buNone/>
              <a:defRPr sz="2600"/>
            </a:lvl7pPr>
            <a:lvl8pPr marL="4098154" indent="0">
              <a:buNone/>
              <a:defRPr sz="2600"/>
            </a:lvl8pPr>
            <a:lvl9pPr marL="4683608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56" indent="0">
              <a:buNone/>
              <a:defRPr sz="1500"/>
            </a:lvl2pPr>
            <a:lvl3pPr marL="1170901" indent="0">
              <a:buNone/>
              <a:defRPr sz="1300"/>
            </a:lvl3pPr>
            <a:lvl4pPr marL="1756348" indent="0">
              <a:buNone/>
              <a:defRPr sz="1200"/>
            </a:lvl4pPr>
            <a:lvl5pPr marL="2341806" indent="0">
              <a:buNone/>
              <a:defRPr sz="1200"/>
            </a:lvl5pPr>
            <a:lvl6pPr marL="2927242" indent="0">
              <a:buNone/>
              <a:defRPr sz="1200"/>
            </a:lvl6pPr>
            <a:lvl7pPr marL="3512694" indent="0">
              <a:buNone/>
              <a:defRPr sz="1200"/>
            </a:lvl7pPr>
            <a:lvl8pPr marL="4098154" indent="0">
              <a:buNone/>
              <a:defRPr sz="1200"/>
            </a:lvl8pPr>
            <a:lvl9pPr marL="4683608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697" indent="0">
              <a:buNone/>
              <a:defRPr sz="3600"/>
            </a:lvl2pPr>
            <a:lvl3pPr marL="1171389" indent="0">
              <a:buNone/>
              <a:defRPr sz="3100"/>
            </a:lvl3pPr>
            <a:lvl4pPr marL="1757080" indent="0">
              <a:buNone/>
              <a:defRPr sz="2700"/>
            </a:lvl4pPr>
            <a:lvl5pPr marL="2342779" indent="0">
              <a:buNone/>
              <a:defRPr sz="2700"/>
            </a:lvl5pPr>
            <a:lvl6pPr marL="2928466" indent="0">
              <a:buNone/>
              <a:defRPr sz="2700"/>
            </a:lvl6pPr>
            <a:lvl7pPr marL="3514157" indent="0">
              <a:buNone/>
              <a:defRPr sz="2700"/>
            </a:lvl7pPr>
            <a:lvl8pPr marL="4099855" indent="0">
              <a:buNone/>
              <a:defRPr sz="2700"/>
            </a:lvl8pPr>
            <a:lvl9pPr marL="4685551" indent="0">
              <a:buNone/>
              <a:defRPr sz="27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5697" indent="0">
              <a:buNone/>
              <a:defRPr sz="1500"/>
            </a:lvl2pPr>
            <a:lvl3pPr marL="1171389" indent="0">
              <a:buNone/>
              <a:defRPr sz="1300"/>
            </a:lvl3pPr>
            <a:lvl4pPr marL="1757080" indent="0">
              <a:buNone/>
              <a:defRPr sz="1200"/>
            </a:lvl4pPr>
            <a:lvl5pPr marL="2342779" indent="0">
              <a:buNone/>
              <a:defRPr sz="1200"/>
            </a:lvl5pPr>
            <a:lvl6pPr marL="2928466" indent="0">
              <a:buNone/>
              <a:defRPr sz="1200"/>
            </a:lvl6pPr>
            <a:lvl7pPr marL="3514157" indent="0">
              <a:buNone/>
              <a:defRPr sz="1200"/>
            </a:lvl7pPr>
            <a:lvl8pPr marL="4099855" indent="0">
              <a:buNone/>
              <a:defRPr sz="1200"/>
            </a:lvl8pPr>
            <a:lvl9pPr marL="4685551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D134-9046-3D48-BAAF-427F405C43A7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8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2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7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5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7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33" indent="0">
              <a:buNone/>
              <a:defRPr sz="2600" b="1"/>
            </a:lvl2pPr>
            <a:lvl3pPr marL="1170854" indent="0">
              <a:buNone/>
              <a:defRPr sz="2300" b="1"/>
            </a:lvl3pPr>
            <a:lvl4pPr marL="1756277" indent="0">
              <a:buNone/>
              <a:defRPr sz="2100" b="1"/>
            </a:lvl4pPr>
            <a:lvl5pPr marL="2341713" indent="0">
              <a:buNone/>
              <a:defRPr sz="2100" b="1"/>
            </a:lvl5pPr>
            <a:lvl6pPr marL="2927125" indent="0">
              <a:buNone/>
              <a:defRPr sz="2100" b="1"/>
            </a:lvl6pPr>
            <a:lvl7pPr marL="3512553" indent="0">
              <a:buNone/>
              <a:defRPr sz="2100" b="1"/>
            </a:lvl7pPr>
            <a:lvl8pPr marL="4097990" indent="0">
              <a:buNone/>
              <a:defRPr sz="2100" b="1"/>
            </a:lvl8pPr>
            <a:lvl9pPr marL="4683420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33" indent="0">
              <a:buNone/>
              <a:defRPr sz="2600" b="1"/>
            </a:lvl2pPr>
            <a:lvl3pPr marL="1170854" indent="0">
              <a:buNone/>
              <a:defRPr sz="2300" b="1"/>
            </a:lvl3pPr>
            <a:lvl4pPr marL="1756277" indent="0">
              <a:buNone/>
              <a:defRPr sz="2100" b="1"/>
            </a:lvl4pPr>
            <a:lvl5pPr marL="2341713" indent="0">
              <a:buNone/>
              <a:defRPr sz="2100" b="1"/>
            </a:lvl5pPr>
            <a:lvl6pPr marL="2927125" indent="0">
              <a:buNone/>
              <a:defRPr sz="2100" b="1"/>
            </a:lvl6pPr>
            <a:lvl7pPr marL="3512553" indent="0">
              <a:buNone/>
              <a:defRPr sz="2100" b="1"/>
            </a:lvl7pPr>
            <a:lvl8pPr marL="4097990" indent="0">
              <a:buNone/>
              <a:defRPr sz="2100" b="1"/>
            </a:lvl8pPr>
            <a:lvl9pPr marL="4683420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33" indent="0">
              <a:buNone/>
              <a:defRPr sz="1500"/>
            </a:lvl2pPr>
            <a:lvl3pPr marL="1170854" indent="0">
              <a:buNone/>
              <a:defRPr sz="1300"/>
            </a:lvl3pPr>
            <a:lvl4pPr marL="1756277" indent="0">
              <a:buNone/>
              <a:defRPr sz="1200"/>
            </a:lvl4pPr>
            <a:lvl5pPr marL="2341713" indent="0">
              <a:buNone/>
              <a:defRPr sz="1200"/>
            </a:lvl5pPr>
            <a:lvl6pPr marL="2927125" indent="0">
              <a:buNone/>
              <a:defRPr sz="1200"/>
            </a:lvl6pPr>
            <a:lvl7pPr marL="3512553" indent="0">
              <a:buNone/>
              <a:defRPr sz="1200"/>
            </a:lvl7pPr>
            <a:lvl8pPr marL="4097990" indent="0">
              <a:buNone/>
              <a:defRPr sz="1200"/>
            </a:lvl8pPr>
            <a:lvl9pPr marL="4683420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33" indent="0">
              <a:buNone/>
              <a:defRPr sz="3600"/>
            </a:lvl2pPr>
            <a:lvl3pPr marL="1170854" indent="0">
              <a:buNone/>
              <a:defRPr sz="3100"/>
            </a:lvl3pPr>
            <a:lvl4pPr marL="1756277" indent="0">
              <a:buNone/>
              <a:defRPr sz="2600"/>
            </a:lvl4pPr>
            <a:lvl5pPr marL="2341713" indent="0">
              <a:buNone/>
              <a:defRPr sz="2600"/>
            </a:lvl5pPr>
            <a:lvl6pPr marL="2927125" indent="0">
              <a:buNone/>
              <a:defRPr sz="2600"/>
            </a:lvl6pPr>
            <a:lvl7pPr marL="3512553" indent="0">
              <a:buNone/>
              <a:defRPr sz="2600"/>
            </a:lvl7pPr>
            <a:lvl8pPr marL="4097990" indent="0">
              <a:buNone/>
              <a:defRPr sz="2600"/>
            </a:lvl8pPr>
            <a:lvl9pPr marL="4683420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33" indent="0">
              <a:buNone/>
              <a:defRPr sz="1500"/>
            </a:lvl2pPr>
            <a:lvl3pPr marL="1170854" indent="0">
              <a:buNone/>
              <a:defRPr sz="1300"/>
            </a:lvl3pPr>
            <a:lvl4pPr marL="1756277" indent="0">
              <a:buNone/>
              <a:defRPr sz="1200"/>
            </a:lvl4pPr>
            <a:lvl5pPr marL="2341713" indent="0">
              <a:buNone/>
              <a:defRPr sz="1200"/>
            </a:lvl5pPr>
            <a:lvl6pPr marL="2927125" indent="0">
              <a:buNone/>
              <a:defRPr sz="1200"/>
            </a:lvl6pPr>
            <a:lvl7pPr marL="3512553" indent="0">
              <a:buNone/>
              <a:defRPr sz="1200"/>
            </a:lvl7pPr>
            <a:lvl8pPr marL="4097990" indent="0">
              <a:buNone/>
              <a:defRPr sz="1200"/>
            </a:lvl8pPr>
            <a:lvl9pPr marL="4683420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lIns="91403" tIns="45703" rIns="91403" bIns="45703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4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8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16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0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24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78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3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10" indent="0">
              <a:buNone/>
              <a:defRPr sz="2600" b="1"/>
            </a:lvl2pPr>
            <a:lvl3pPr marL="1170807" indent="0">
              <a:buNone/>
              <a:defRPr sz="2300" b="1"/>
            </a:lvl3pPr>
            <a:lvl4pPr marL="1756207" indent="0">
              <a:buNone/>
              <a:defRPr sz="2100" b="1"/>
            </a:lvl4pPr>
            <a:lvl5pPr marL="2341619" indent="0">
              <a:buNone/>
              <a:defRPr sz="2100" b="1"/>
            </a:lvl5pPr>
            <a:lvl6pPr marL="2927009" indent="0">
              <a:buNone/>
              <a:defRPr sz="2100" b="1"/>
            </a:lvl6pPr>
            <a:lvl7pPr marL="3512412" indent="0">
              <a:buNone/>
              <a:defRPr sz="2100" b="1"/>
            </a:lvl7pPr>
            <a:lvl8pPr marL="4097826" indent="0">
              <a:buNone/>
              <a:defRPr sz="2100" b="1"/>
            </a:lvl8pPr>
            <a:lvl9pPr marL="468323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410" indent="0">
              <a:buNone/>
              <a:defRPr sz="2600" b="1"/>
            </a:lvl2pPr>
            <a:lvl3pPr marL="1170807" indent="0">
              <a:buNone/>
              <a:defRPr sz="2300" b="1"/>
            </a:lvl3pPr>
            <a:lvl4pPr marL="1756207" indent="0">
              <a:buNone/>
              <a:defRPr sz="2100" b="1"/>
            </a:lvl4pPr>
            <a:lvl5pPr marL="2341619" indent="0">
              <a:buNone/>
              <a:defRPr sz="2100" b="1"/>
            </a:lvl5pPr>
            <a:lvl6pPr marL="2927009" indent="0">
              <a:buNone/>
              <a:defRPr sz="2100" b="1"/>
            </a:lvl6pPr>
            <a:lvl7pPr marL="3512412" indent="0">
              <a:buNone/>
              <a:defRPr sz="2100" b="1"/>
            </a:lvl7pPr>
            <a:lvl8pPr marL="4097826" indent="0">
              <a:buNone/>
              <a:defRPr sz="2100" b="1"/>
            </a:lvl8pPr>
            <a:lvl9pPr marL="468323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410" indent="0">
              <a:buNone/>
              <a:defRPr sz="1500"/>
            </a:lvl2pPr>
            <a:lvl3pPr marL="1170807" indent="0">
              <a:buNone/>
              <a:defRPr sz="1300"/>
            </a:lvl3pPr>
            <a:lvl4pPr marL="1756207" indent="0">
              <a:buNone/>
              <a:defRPr sz="1200"/>
            </a:lvl4pPr>
            <a:lvl5pPr marL="2341619" indent="0">
              <a:buNone/>
              <a:defRPr sz="1200"/>
            </a:lvl5pPr>
            <a:lvl6pPr marL="2927009" indent="0">
              <a:buNone/>
              <a:defRPr sz="1200"/>
            </a:lvl6pPr>
            <a:lvl7pPr marL="3512412" indent="0">
              <a:buNone/>
              <a:defRPr sz="1200"/>
            </a:lvl7pPr>
            <a:lvl8pPr marL="4097826" indent="0">
              <a:buNone/>
              <a:defRPr sz="1200"/>
            </a:lvl8pPr>
            <a:lvl9pPr marL="468323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98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410" indent="0">
              <a:buNone/>
              <a:defRPr sz="3600"/>
            </a:lvl2pPr>
            <a:lvl3pPr marL="1170807" indent="0">
              <a:buNone/>
              <a:defRPr sz="3100"/>
            </a:lvl3pPr>
            <a:lvl4pPr marL="1756207" indent="0">
              <a:buNone/>
              <a:defRPr sz="2600"/>
            </a:lvl4pPr>
            <a:lvl5pPr marL="2341619" indent="0">
              <a:buNone/>
              <a:defRPr sz="2600"/>
            </a:lvl5pPr>
            <a:lvl6pPr marL="2927009" indent="0">
              <a:buNone/>
              <a:defRPr sz="2600"/>
            </a:lvl6pPr>
            <a:lvl7pPr marL="3512412" indent="0">
              <a:buNone/>
              <a:defRPr sz="2600"/>
            </a:lvl7pPr>
            <a:lvl8pPr marL="4097826" indent="0">
              <a:buNone/>
              <a:defRPr sz="2600"/>
            </a:lvl8pPr>
            <a:lvl9pPr marL="4683233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6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410" indent="0">
              <a:buNone/>
              <a:defRPr sz="1500"/>
            </a:lvl2pPr>
            <a:lvl3pPr marL="1170807" indent="0">
              <a:buNone/>
              <a:defRPr sz="1300"/>
            </a:lvl3pPr>
            <a:lvl4pPr marL="1756207" indent="0">
              <a:buNone/>
              <a:defRPr sz="1200"/>
            </a:lvl4pPr>
            <a:lvl5pPr marL="2341619" indent="0">
              <a:buNone/>
              <a:defRPr sz="1200"/>
            </a:lvl5pPr>
            <a:lvl6pPr marL="2927009" indent="0">
              <a:buNone/>
              <a:defRPr sz="1200"/>
            </a:lvl6pPr>
            <a:lvl7pPr marL="3512412" indent="0">
              <a:buNone/>
              <a:defRPr sz="1200"/>
            </a:lvl7pPr>
            <a:lvl8pPr marL="4097826" indent="0">
              <a:buNone/>
              <a:defRPr sz="1200"/>
            </a:lvl8pPr>
            <a:lvl9pPr marL="468323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97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7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21" indent="0">
              <a:buNone/>
              <a:defRPr sz="3600"/>
            </a:lvl2pPr>
            <a:lvl3pPr marL="1171839" indent="0">
              <a:buNone/>
              <a:defRPr sz="3100"/>
            </a:lvl3pPr>
            <a:lvl4pPr marL="1757757" indent="0">
              <a:buNone/>
              <a:defRPr sz="2600"/>
            </a:lvl4pPr>
            <a:lvl5pPr marL="2343678" indent="0">
              <a:buNone/>
              <a:defRPr sz="2600"/>
            </a:lvl5pPr>
            <a:lvl6pPr marL="2929594" indent="0">
              <a:buNone/>
              <a:defRPr sz="2600"/>
            </a:lvl6pPr>
            <a:lvl7pPr marL="3515513" indent="0">
              <a:buNone/>
              <a:defRPr sz="2600"/>
            </a:lvl7pPr>
            <a:lvl8pPr marL="4101436" indent="0">
              <a:buNone/>
              <a:defRPr sz="2600"/>
            </a:lvl8pPr>
            <a:lvl9pPr marL="4687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74" indent="0">
              <a:buNone/>
              <a:defRPr sz="3600"/>
            </a:lvl2pPr>
            <a:lvl3pPr marL="1171745" indent="0">
              <a:buNone/>
              <a:defRPr sz="3100"/>
            </a:lvl3pPr>
            <a:lvl4pPr marL="1757616" indent="0">
              <a:buNone/>
              <a:defRPr sz="2600"/>
            </a:lvl4pPr>
            <a:lvl5pPr marL="2343491" indent="0">
              <a:buNone/>
              <a:defRPr sz="2600"/>
            </a:lvl5pPr>
            <a:lvl6pPr marL="2929358" indent="0">
              <a:buNone/>
              <a:defRPr sz="2600"/>
            </a:lvl6pPr>
            <a:lvl7pPr marL="3515231" indent="0">
              <a:buNone/>
              <a:defRPr sz="2600"/>
            </a:lvl7pPr>
            <a:lvl8pPr marL="4101108" indent="0">
              <a:buNone/>
              <a:defRPr sz="2600"/>
            </a:lvl8pPr>
            <a:lvl9pPr marL="46869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51" indent="0">
              <a:buNone/>
              <a:defRPr sz="3600"/>
            </a:lvl2pPr>
            <a:lvl3pPr marL="1171698" indent="0">
              <a:buNone/>
              <a:defRPr sz="3100"/>
            </a:lvl3pPr>
            <a:lvl4pPr marL="1757545" indent="0">
              <a:buNone/>
              <a:defRPr sz="2600"/>
            </a:lvl4pPr>
            <a:lvl5pPr marL="2343397" indent="0">
              <a:buNone/>
              <a:defRPr sz="2600"/>
            </a:lvl5pPr>
            <a:lvl6pPr marL="2929241" indent="0">
              <a:buNone/>
              <a:defRPr sz="2600"/>
            </a:lvl6pPr>
            <a:lvl7pPr marL="3515090" indent="0">
              <a:buNone/>
              <a:defRPr sz="2600"/>
            </a:lvl7pPr>
            <a:lvl8pPr marL="4100944" indent="0">
              <a:buNone/>
              <a:defRPr sz="2600"/>
            </a:lvl8pPr>
            <a:lvl9pPr marL="4686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9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5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9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5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56D-0379-7042-816C-E1B1550727D8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9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7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28" indent="0">
              <a:buNone/>
              <a:defRPr sz="3600"/>
            </a:lvl2pPr>
            <a:lvl3pPr marL="1171651" indent="0">
              <a:buNone/>
              <a:defRPr sz="3100"/>
            </a:lvl3pPr>
            <a:lvl4pPr marL="1757475" indent="0">
              <a:buNone/>
              <a:defRPr sz="2600"/>
            </a:lvl4pPr>
            <a:lvl5pPr marL="2343304" indent="0">
              <a:buNone/>
              <a:defRPr sz="2600"/>
            </a:lvl5pPr>
            <a:lvl6pPr marL="2929124" indent="0">
              <a:buNone/>
              <a:defRPr sz="2600"/>
            </a:lvl6pPr>
            <a:lvl7pPr marL="3514949" indent="0">
              <a:buNone/>
              <a:defRPr sz="2600"/>
            </a:lvl7pPr>
            <a:lvl8pPr marL="4100780" indent="0">
              <a:buNone/>
              <a:defRPr sz="2600"/>
            </a:lvl8pPr>
            <a:lvl9pPr marL="46866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0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5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59" indent="0">
              <a:buNone/>
              <a:defRPr sz="3600"/>
            </a:lvl2pPr>
            <a:lvl3pPr marL="1171510" indent="0">
              <a:buNone/>
              <a:defRPr sz="3100"/>
            </a:lvl3pPr>
            <a:lvl4pPr marL="1757264" indent="0">
              <a:buNone/>
              <a:defRPr sz="2600"/>
            </a:lvl4pPr>
            <a:lvl5pPr marL="2343023" indent="0">
              <a:buNone/>
              <a:defRPr sz="2600"/>
            </a:lvl5pPr>
            <a:lvl6pPr marL="2928771" indent="0">
              <a:buNone/>
              <a:defRPr sz="2600"/>
            </a:lvl6pPr>
            <a:lvl7pPr marL="3514526" indent="0">
              <a:buNone/>
              <a:defRPr sz="2600"/>
            </a:lvl7pPr>
            <a:lvl8pPr marL="4100287" indent="0">
              <a:buNone/>
              <a:defRPr sz="2600"/>
            </a:lvl8pPr>
            <a:lvl9pPr marL="46860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6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36" indent="0">
              <a:buNone/>
              <a:defRPr sz="3600"/>
            </a:lvl2pPr>
            <a:lvl3pPr marL="1171463" indent="0">
              <a:buNone/>
              <a:defRPr sz="3100"/>
            </a:lvl3pPr>
            <a:lvl4pPr marL="1757194" indent="0">
              <a:buNone/>
              <a:defRPr sz="2600"/>
            </a:lvl4pPr>
            <a:lvl5pPr marL="2342929" indent="0">
              <a:buNone/>
              <a:defRPr sz="2600"/>
            </a:lvl5pPr>
            <a:lvl6pPr marL="2928653" indent="0">
              <a:buNone/>
              <a:defRPr sz="2600"/>
            </a:lvl6pPr>
            <a:lvl7pPr marL="3514385" indent="0">
              <a:buNone/>
              <a:defRPr sz="2600"/>
            </a:lvl7pPr>
            <a:lvl8pPr marL="4100123" indent="0">
              <a:buNone/>
              <a:defRPr sz="2600"/>
            </a:lvl8pPr>
            <a:lvl9pPr marL="46858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36" indent="0">
              <a:buNone/>
              <a:defRPr sz="1500"/>
            </a:lvl2pPr>
            <a:lvl3pPr marL="1171463" indent="0">
              <a:buNone/>
              <a:defRPr sz="1300"/>
            </a:lvl3pPr>
            <a:lvl4pPr marL="1757194" indent="0">
              <a:buNone/>
              <a:defRPr sz="1200"/>
            </a:lvl4pPr>
            <a:lvl5pPr marL="2342929" indent="0">
              <a:buNone/>
              <a:defRPr sz="1200"/>
            </a:lvl5pPr>
            <a:lvl6pPr marL="2928653" indent="0">
              <a:buNone/>
              <a:defRPr sz="1200"/>
            </a:lvl6pPr>
            <a:lvl7pPr marL="3514385" indent="0">
              <a:buNone/>
              <a:defRPr sz="1200"/>
            </a:lvl7pPr>
            <a:lvl8pPr marL="4100123" indent="0">
              <a:buNone/>
              <a:defRPr sz="1200"/>
            </a:lvl8pPr>
            <a:lvl9pPr marL="46858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89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9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42" indent="0">
              <a:buNone/>
              <a:defRPr sz="2600" b="1"/>
            </a:lvl2pPr>
            <a:lvl3pPr marL="1171275" indent="0">
              <a:buNone/>
              <a:defRPr sz="2300" b="1"/>
            </a:lvl3pPr>
            <a:lvl4pPr marL="1756912" indent="0">
              <a:buNone/>
              <a:defRPr sz="2100" b="1"/>
            </a:lvl4pPr>
            <a:lvl5pPr marL="2342555" indent="0">
              <a:buNone/>
              <a:defRPr sz="2100" b="1"/>
            </a:lvl5pPr>
            <a:lvl6pPr marL="2928183" indent="0">
              <a:buNone/>
              <a:defRPr sz="2100" b="1"/>
            </a:lvl6pPr>
            <a:lvl7pPr marL="3513821" indent="0">
              <a:buNone/>
              <a:defRPr sz="2100" b="1"/>
            </a:lvl7pPr>
            <a:lvl8pPr marL="4099467" indent="0">
              <a:buNone/>
              <a:defRPr sz="2100" b="1"/>
            </a:lvl8pPr>
            <a:lvl9pPr marL="4685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42" indent="0">
              <a:buNone/>
              <a:defRPr sz="3600"/>
            </a:lvl2pPr>
            <a:lvl3pPr marL="1171275" indent="0">
              <a:buNone/>
              <a:defRPr sz="3100"/>
            </a:lvl3pPr>
            <a:lvl4pPr marL="1756912" indent="0">
              <a:buNone/>
              <a:defRPr sz="2600"/>
            </a:lvl4pPr>
            <a:lvl5pPr marL="2342555" indent="0">
              <a:buNone/>
              <a:defRPr sz="2600"/>
            </a:lvl5pPr>
            <a:lvl6pPr marL="2928183" indent="0">
              <a:buNone/>
              <a:defRPr sz="2600"/>
            </a:lvl6pPr>
            <a:lvl7pPr marL="3513821" indent="0">
              <a:buNone/>
              <a:defRPr sz="2600"/>
            </a:lvl7pPr>
            <a:lvl8pPr marL="4099467" indent="0">
              <a:buNone/>
              <a:defRPr sz="2600"/>
            </a:lvl8pPr>
            <a:lvl9pPr marL="4685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642" indent="0">
              <a:buNone/>
              <a:defRPr sz="1500"/>
            </a:lvl2pPr>
            <a:lvl3pPr marL="1171275" indent="0">
              <a:buNone/>
              <a:defRPr sz="1300"/>
            </a:lvl3pPr>
            <a:lvl4pPr marL="1756912" indent="0">
              <a:buNone/>
              <a:defRPr sz="1200"/>
            </a:lvl4pPr>
            <a:lvl5pPr marL="2342555" indent="0">
              <a:buNone/>
              <a:defRPr sz="1200"/>
            </a:lvl5pPr>
            <a:lvl6pPr marL="2928183" indent="0">
              <a:buNone/>
              <a:defRPr sz="1200"/>
            </a:lvl6pPr>
            <a:lvl7pPr marL="3513821" indent="0">
              <a:buNone/>
              <a:defRPr sz="1200"/>
            </a:lvl7pPr>
            <a:lvl8pPr marL="4099467" indent="0">
              <a:buNone/>
              <a:defRPr sz="1200"/>
            </a:lvl8pPr>
            <a:lvl9pPr marL="4685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8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3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19" indent="0">
              <a:buNone/>
              <a:defRPr sz="3600"/>
            </a:lvl2pPr>
            <a:lvl3pPr marL="1171229" indent="0">
              <a:buNone/>
              <a:defRPr sz="3100"/>
            </a:lvl3pPr>
            <a:lvl4pPr marL="1756841" indent="0">
              <a:buNone/>
              <a:defRPr sz="2600"/>
            </a:lvl4pPr>
            <a:lvl5pPr marL="2342461" indent="0">
              <a:buNone/>
              <a:defRPr sz="2600"/>
            </a:lvl5pPr>
            <a:lvl6pPr marL="2928066" indent="0">
              <a:buNone/>
              <a:defRPr sz="2600"/>
            </a:lvl6pPr>
            <a:lvl7pPr marL="3513680" indent="0">
              <a:buNone/>
              <a:defRPr sz="2600"/>
            </a:lvl7pPr>
            <a:lvl8pPr marL="4099303" indent="0">
              <a:buNone/>
              <a:defRPr sz="2600"/>
            </a:lvl8pPr>
            <a:lvl9pPr marL="4684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7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2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8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50" indent="0">
              <a:buNone/>
              <a:defRPr sz="2600" b="1"/>
            </a:lvl2pPr>
            <a:lvl3pPr marL="1171089" indent="0">
              <a:buNone/>
              <a:defRPr sz="2300" b="1"/>
            </a:lvl3pPr>
            <a:lvl4pPr marL="1756630" indent="0">
              <a:buNone/>
              <a:defRPr sz="2100" b="1"/>
            </a:lvl4pPr>
            <a:lvl5pPr marL="2342181" indent="0">
              <a:buNone/>
              <a:defRPr sz="2100" b="1"/>
            </a:lvl5pPr>
            <a:lvl6pPr marL="2927712" indent="0">
              <a:buNone/>
              <a:defRPr sz="2100" b="1"/>
            </a:lvl6pPr>
            <a:lvl7pPr marL="3513257" indent="0">
              <a:buNone/>
              <a:defRPr sz="2100" b="1"/>
            </a:lvl7pPr>
            <a:lvl8pPr marL="4098810" indent="0">
              <a:buNone/>
              <a:defRPr sz="2100" b="1"/>
            </a:lvl8pPr>
            <a:lvl9pPr marL="4684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50" indent="0">
              <a:buNone/>
              <a:defRPr sz="3600"/>
            </a:lvl2pPr>
            <a:lvl3pPr marL="1171089" indent="0">
              <a:buNone/>
              <a:defRPr sz="3100"/>
            </a:lvl3pPr>
            <a:lvl4pPr marL="1756630" indent="0">
              <a:buNone/>
              <a:defRPr sz="2600"/>
            </a:lvl4pPr>
            <a:lvl5pPr marL="2342181" indent="0">
              <a:buNone/>
              <a:defRPr sz="2600"/>
            </a:lvl5pPr>
            <a:lvl6pPr marL="2927712" indent="0">
              <a:buNone/>
              <a:defRPr sz="2600"/>
            </a:lvl6pPr>
            <a:lvl7pPr marL="3513257" indent="0">
              <a:buNone/>
              <a:defRPr sz="2600"/>
            </a:lvl7pPr>
            <a:lvl8pPr marL="4098810" indent="0">
              <a:buNone/>
              <a:defRPr sz="2600"/>
            </a:lvl8pPr>
            <a:lvl9pPr marL="4684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550" indent="0">
              <a:buNone/>
              <a:defRPr sz="1500"/>
            </a:lvl2pPr>
            <a:lvl3pPr marL="1171089" indent="0">
              <a:buNone/>
              <a:defRPr sz="1300"/>
            </a:lvl3pPr>
            <a:lvl4pPr marL="1756630" indent="0">
              <a:buNone/>
              <a:defRPr sz="1200"/>
            </a:lvl4pPr>
            <a:lvl5pPr marL="2342181" indent="0">
              <a:buNone/>
              <a:defRPr sz="1200"/>
            </a:lvl5pPr>
            <a:lvl6pPr marL="2927712" indent="0">
              <a:buNone/>
              <a:defRPr sz="1200"/>
            </a:lvl6pPr>
            <a:lvl7pPr marL="3513257" indent="0">
              <a:buNone/>
              <a:defRPr sz="1200"/>
            </a:lvl7pPr>
            <a:lvl8pPr marL="4098810" indent="0">
              <a:buNone/>
              <a:defRPr sz="1200"/>
            </a:lvl8pPr>
            <a:lvl9pPr marL="4684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5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0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5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7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1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86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527" indent="0">
              <a:buNone/>
              <a:defRPr sz="2600" b="1"/>
            </a:lvl2pPr>
            <a:lvl3pPr marL="1171042" indent="0">
              <a:buNone/>
              <a:defRPr sz="2300" b="1"/>
            </a:lvl3pPr>
            <a:lvl4pPr marL="1756559" indent="0">
              <a:buNone/>
              <a:defRPr sz="2100" b="1"/>
            </a:lvl4pPr>
            <a:lvl5pPr marL="2342087" indent="0">
              <a:buNone/>
              <a:defRPr sz="2100" b="1"/>
            </a:lvl5pPr>
            <a:lvl6pPr marL="2927594" indent="0">
              <a:buNone/>
              <a:defRPr sz="2100" b="1"/>
            </a:lvl6pPr>
            <a:lvl7pPr marL="3513116" indent="0">
              <a:buNone/>
              <a:defRPr sz="2100" b="1"/>
            </a:lvl7pPr>
            <a:lvl8pPr marL="4098646" indent="0">
              <a:buNone/>
              <a:defRPr sz="2100" b="1"/>
            </a:lvl8pPr>
            <a:lvl9pPr marL="4684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527" indent="0">
              <a:buNone/>
              <a:defRPr sz="3600"/>
            </a:lvl2pPr>
            <a:lvl3pPr marL="1171042" indent="0">
              <a:buNone/>
              <a:defRPr sz="3100"/>
            </a:lvl3pPr>
            <a:lvl4pPr marL="1756559" indent="0">
              <a:buNone/>
              <a:defRPr sz="2600"/>
            </a:lvl4pPr>
            <a:lvl5pPr marL="2342087" indent="0">
              <a:buNone/>
              <a:defRPr sz="2600"/>
            </a:lvl5pPr>
            <a:lvl6pPr marL="2927594" indent="0">
              <a:buNone/>
              <a:defRPr sz="2600"/>
            </a:lvl6pPr>
            <a:lvl7pPr marL="3513116" indent="0">
              <a:buNone/>
              <a:defRPr sz="2600"/>
            </a:lvl7pPr>
            <a:lvl8pPr marL="4098646" indent="0">
              <a:buNone/>
              <a:defRPr sz="2600"/>
            </a:lvl8pPr>
            <a:lvl9pPr marL="4684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527" indent="0">
              <a:buNone/>
              <a:defRPr sz="1500"/>
            </a:lvl2pPr>
            <a:lvl3pPr marL="1171042" indent="0">
              <a:buNone/>
              <a:defRPr sz="1300"/>
            </a:lvl3pPr>
            <a:lvl4pPr marL="1756559" indent="0">
              <a:buNone/>
              <a:defRPr sz="1200"/>
            </a:lvl4pPr>
            <a:lvl5pPr marL="2342087" indent="0">
              <a:buNone/>
              <a:defRPr sz="1200"/>
            </a:lvl5pPr>
            <a:lvl6pPr marL="2927594" indent="0">
              <a:buNone/>
              <a:defRPr sz="1200"/>
            </a:lvl6pPr>
            <a:lvl7pPr marL="3513116" indent="0">
              <a:buNone/>
              <a:defRPr sz="1200"/>
            </a:lvl7pPr>
            <a:lvl8pPr marL="4098646" indent="0">
              <a:buNone/>
              <a:defRPr sz="1200"/>
            </a:lvl8pPr>
            <a:lvl9pPr marL="4684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5"/>
            <a:ext cx="10363200" cy="1362074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2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7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89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1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3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60" indent="0">
              <a:buNone/>
              <a:defRPr sz="3600"/>
            </a:lvl2pPr>
            <a:lvl3pPr marL="1172121" indent="0">
              <a:buNone/>
              <a:defRPr sz="3100"/>
            </a:lvl3pPr>
            <a:lvl4pPr marL="1758180" indent="0">
              <a:buNone/>
              <a:defRPr sz="2600"/>
            </a:lvl4pPr>
            <a:lvl5pPr marL="2344241" indent="0">
              <a:buNone/>
              <a:defRPr sz="2600"/>
            </a:lvl5pPr>
            <a:lvl6pPr marL="2930299" indent="0">
              <a:buNone/>
              <a:defRPr sz="2600"/>
            </a:lvl6pPr>
            <a:lvl7pPr marL="3516359" indent="0">
              <a:buNone/>
              <a:defRPr sz="2600"/>
            </a:lvl7pPr>
            <a:lvl8pPr marL="4102421" indent="0">
              <a:buNone/>
              <a:defRPr sz="2600"/>
            </a:lvl8pPr>
            <a:lvl9pPr marL="4688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3473"/>
            <a:ext cx="5384800" cy="210745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3473"/>
            <a:ext cx="5384800" cy="210745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0F7-A96D-BE48-9EE1-7E5086F21885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0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14" indent="0">
              <a:buNone/>
              <a:defRPr sz="3600"/>
            </a:lvl2pPr>
            <a:lvl3pPr marL="1172027" indent="0">
              <a:buNone/>
              <a:defRPr sz="3100"/>
            </a:lvl3pPr>
            <a:lvl4pPr marL="1758039" indent="0">
              <a:buNone/>
              <a:defRPr sz="2600"/>
            </a:lvl4pPr>
            <a:lvl5pPr marL="2344054" indent="0">
              <a:buNone/>
              <a:defRPr sz="2600"/>
            </a:lvl5pPr>
            <a:lvl6pPr marL="2930065" indent="0">
              <a:buNone/>
              <a:defRPr sz="2600"/>
            </a:lvl6pPr>
            <a:lvl7pPr marL="3516077" indent="0">
              <a:buNone/>
              <a:defRPr sz="2600"/>
            </a:lvl7pPr>
            <a:lvl8pPr marL="4102092" indent="0">
              <a:buNone/>
              <a:defRPr sz="2600"/>
            </a:lvl8pPr>
            <a:lvl9pPr marL="4688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9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91" indent="0">
              <a:buNone/>
              <a:defRPr sz="3600"/>
            </a:lvl2pPr>
            <a:lvl3pPr marL="1171980" indent="0">
              <a:buNone/>
              <a:defRPr sz="3100"/>
            </a:lvl3pPr>
            <a:lvl4pPr marL="1757968" indent="0">
              <a:buNone/>
              <a:defRPr sz="2600"/>
            </a:lvl4pPr>
            <a:lvl5pPr marL="2343960" indent="0">
              <a:buNone/>
              <a:defRPr sz="2600"/>
            </a:lvl5pPr>
            <a:lvl6pPr marL="2929948" indent="0">
              <a:buNone/>
              <a:defRPr sz="2600"/>
            </a:lvl6pPr>
            <a:lvl7pPr marL="3515936" indent="0">
              <a:buNone/>
              <a:defRPr sz="2600"/>
            </a:lvl7pPr>
            <a:lvl8pPr marL="4101928" indent="0">
              <a:buNone/>
              <a:defRPr sz="2600"/>
            </a:lvl8pPr>
            <a:lvl9pPr marL="4687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6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8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7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7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68" indent="0">
              <a:buNone/>
              <a:defRPr sz="3600"/>
            </a:lvl2pPr>
            <a:lvl3pPr marL="1171933" indent="0">
              <a:buNone/>
              <a:defRPr sz="3100"/>
            </a:lvl3pPr>
            <a:lvl4pPr marL="1757898" indent="0">
              <a:buNone/>
              <a:defRPr sz="2600"/>
            </a:lvl4pPr>
            <a:lvl5pPr marL="2343866" indent="0">
              <a:buNone/>
              <a:defRPr sz="2600"/>
            </a:lvl5pPr>
            <a:lvl6pPr marL="2929830" indent="0">
              <a:buNone/>
              <a:defRPr sz="2600"/>
            </a:lvl6pPr>
            <a:lvl7pPr marL="3515795" indent="0">
              <a:buNone/>
              <a:defRPr sz="2600"/>
            </a:lvl7pPr>
            <a:lvl8pPr marL="4101764" indent="0">
              <a:buNone/>
              <a:defRPr sz="2600"/>
            </a:lvl8pPr>
            <a:lvl9pPr marL="46877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8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8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45" indent="0">
              <a:buNone/>
              <a:defRPr sz="2600" b="1"/>
            </a:lvl2pPr>
            <a:lvl3pPr marL="1171886" indent="0">
              <a:buNone/>
              <a:defRPr sz="2300" b="1"/>
            </a:lvl3pPr>
            <a:lvl4pPr marL="1757827" indent="0">
              <a:buNone/>
              <a:defRPr sz="2100" b="1"/>
            </a:lvl4pPr>
            <a:lvl5pPr marL="2343772" indent="0">
              <a:buNone/>
              <a:defRPr sz="2100" b="1"/>
            </a:lvl5pPr>
            <a:lvl6pPr marL="2929712" indent="0">
              <a:buNone/>
              <a:defRPr sz="2100" b="1"/>
            </a:lvl6pPr>
            <a:lvl7pPr marL="3515654" indent="0">
              <a:buNone/>
              <a:defRPr sz="2100" b="1"/>
            </a:lvl7pPr>
            <a:lvl8pPr marL="4101600" indent="0">
              <a:buNone/>
              <a:defRPr sz="2100" b="1"/>
            </a:lvl8pPr>
            <a:lvl9pPr marL="4687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45" indent="0">
              <a:buNone/>
              <a:defRPr sz="2600" b="1"/>
            </a:lvl2pPr>
            <a:lvl3pPr marL="1171886" indent="0">
              <a:buNone/>
              <a:defRPr sz="2300" b="1"/>
            </a:lvl3pPr>
            <a:lvl4pPr marL="1757827" indent="0">
              <a:buNone/>
              <a:defRPr sz="2100" b="1"/>
            </a:lvl4pPr>
            <a:lvl5pPr marL="2343772" indent="0">
              <a:buNone/>
              <a:defRPr sz="2100" b="1"/>
            </a:lvl5pPr>
            <a:lvl6pPr marL="2929712" indent="0">
              <a:buNone/>
              <a:defRPr sz="2100" b="1"/>
            </a:lvl6pPr>
            <a:lvl7pPr marL="3515654" indent="0">
              <a:buNone/>
              <a:defRPr sz="2100" b="1"/>
            </a:lvl7pPr>
            <a:lvl8pPr marL="4101600" indent="0">
              <a:buNone/>
              <a:defRPr sz="2100" b="1"/>
            </a:lvl8pPr>
            <a:lvl9pPr marL="46875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45" indent="0">
              <a:buNone/>
              <a:defRPr sz="1500"/>
            </a:lvl2pPr>
            <a:lvl3pPr marL="1171886" indent="0">
              <a:buNone/>
              <a:defRPr sz="1300"/>
            </a:lvl3pPr>
            <a:lvl4pPr marL="1757827" indent="0">
              <a:buNone/>
              <a:defRPr sz="1200"/>
            </a:lvl4pPr>
            <a:lvl5pPr marL="2343772" indent="0">
              <a:buNone/>
              <a:defRPr sz="1200"/>
            </a:lvl5pPr>
            <a:lvl6pPr marL="2929712" indent="0">
              <a:buNone/>
              <a:defRPr sz="1200"/>
            </a:lvl6pPr>
            <a:lvl7pPr marL="3515654" indent="0">
              <a:buNone/>
              <a:defRPr sz="1200"/>
            </a:lvl7pPr>
            <a:lvl8pPr marL="4101600" indent="0">
              <a:buNone/>
              <a:defRPr sz="1200"/>
            </a:lvl8pPr>
            <a:lvl9pPr marL="4687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45" indent="0">
              <a:buNone/>
              <a:defRPr sz="3600"/>
            </a:lvl2pPr>
            <a:lvl3pPr marL="1171886" indent="0">
              <a:buNone/>
              <a:defRPr sz="3100"/>
            </a:lvl3pPr>
            <a:lvl4pPr marL="1757827" indent="0">
              <a:buNone/>
              <a:defRPr sz="2600"/>
            </a:lvl4pPr>
            <a:lvl5pPr marL="2343772" indent="0">
              <a:buNone/>
              <a:defRPr sz="2600"/>
            </a:lvl5pPr>
            <a:lvl6pPr marL="2929712" indent="0">
              <a:buNone/>
              <a:defRPr sz="2600"/>
            </a:lvl6pPr>
            <a:lvl7pPr marL="3515654" indent="0">
              <a:buNone/>
              <a:defRPr sz="2600"/>
            </a:lvl7pPr>
            <a:lvl8pPr marL="4101600" indent="0">
              <a:buNone/>
              <a:defRPr sz="2600"/>
            </a:lvl8pPr>
            <a:lvl9pPr marL="46875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45" indent="0">
              <a:buNone/>
              <a:defRPr sz="1500"/>
            </a:lvl2pPr>
            <a:lvl3pPr marL="1171886" indent="0">
              <a:buNone/>
              <a:defRPr sz="1300"/>
            </a:lvl3pPr>
            <a:lvl4pPr marL="1757827" indent="0">
              <a:buNone/>
              <a:defRPr sz="1200"/>
            </a:lvl4pPr>
            <a:lvl5pPr marL="2343772" indent="0">
              <a:buNone/>
              <a:defRPr sz="1200"/>
            </a:lvl5pPr>
            <a:lvl6pPr marL="2929712" indent="0">
              <a:buNone/>
              <a:defRPr sz="1200"/>
            </a:lvl6pPr>
            <a:lvl7pPr marL="3515654" indent="0">
              <a:buNone/>
              <a:defRPr sz="1200"/>
            </a:lvl7pPr>
            <a:lvl8pPr marL="4101600" indent="0">
              <a:buNone/>
              <a:defRPr sz="1200"/>
            </a:lvl8pPr>
            <a:lvl9pPr marL="46875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7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3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21" indent="0">
              <a:buNone/>
              <a:defRPr sz="2600" b="1"/>
            </a:lvl2pPr>
            <a:lvl3pPr marL="1171839" indent="0">
              <a:buNone/>
              <a:defRPr sz="2300" b="1"/>
            </a:lvl3pPr>
            <a:lvl4pPr marL="1757757" indent="0">
              <a:buNone/>
              <a:defRPr sz="2100" b="1"/>
            </a:lvl4pPr>
            <a:lvl5pPr marL="2343678" indent="0">
              <a:buNone/>
              <a:defRPr sz="2100" b="1"/>
            </a:lvl5pPr>
            <a:lvl6pPr marL="2929594" indent="0">
              <a:buNone/>
              <a:defRPr sz="2100" b="1"/>
            </a:lvl6pPr>
            <a:lvl7pPr marL="3515513" indent="0">
              <a:buNone/>
              <a:defRPr sz="2100" b="1"/>
            </a:lvl7pPr>
            <a:lvl8pPr marL="4101436" indent="0">
              <a:buNone/>
              <a:defRPr sz="2100" b="1"/>
            </a:lvl8pPr>
            <a:lvl9pPr marL="46873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21" indent="0">
              <a:buNone/>
              <a:defRPr sz="3600"/>
            </a:lvl2pPr>
            <a:lvl3pPr marL="1171839" indent="0">
              <a:buNone/>
              <a:defRPr sz="3100"/>
            </a:lvl3pPr>
            <a:lvl4pPr marL="1757757" indent="0">
              <a:buNone/>
              <a:defRPr sz="2600"/>
            </a:lvl4pPr>
            <a:lvl5pPr marL="2343678" indent="0">
              <a:buNone/>
              <a:defRPr sz="2600"/>
            </a:lvl5pPr>
            <a:lvl6pPr marL="2929594" indent="0">
              <a:buNone/>
              <a:defRPr sz="2600"/>
            </a:lvl6pPr>
            <a:lvl7pPr marL="3515513" indent="0">
              <a:buNone/>
              <a:defRPr sz="2600"/>
            </a:lvl7pPr>
            <a:lvl8pPr marL="4101436" indent="0">
              <a:buNone/>
              <a:defRPr sz="2600"/>
            </a:lvl8pPr>
            <a:lvl9pPr marL="468735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21" indent="0">
              <a:buNone/>
              <a:defRPr sz="1500"/>
            </a:lvl2pPr>
            <a:lvl3pPr marL="1171839" indent="0">
              <a:buNone/>
              <a:defRPr sz="1300"/>
            </a:lvl3pPr>
            <a:lvl4pPr marL="1757757" indent="0">
              <a:buNone/>
              <a:defRPr sz="1200"/>
            </a:lvl4pPr>
            <a:lvl5pPr marL="2343678" indent="0">
              <a:buNone/>
              <a:defRPr sz="1200"/>
            </a:lvl5pPr>
            <a:lvl6pPr marL="2929594" indent="0">
              <a:buNone/>
              <a:defRPr sz="1200"/>
            </a:lvl6pPr>
            <a:lvl7pPr marL="3515513" indent="0">
              <a:buNone/>
              <a:defRPr sz="1200"/>
            </a:lvl7pPr>
            <a:lvl8pPr marL="4101436" indent="0">
              <a:buNone/>
              <a:defRPr sz="1200"/>
            </a:lvl8pPr>
            <a:lvl9pPr marL="468735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51" indent="0">
              <a:buNone/>
              <a:defRPr sz="3600"/>
            </a:lvl2pPr>
            <a:lvl3pPr marL="1171698" indent="0">
              <a:buNone/>
              <a:defRPr sz="3100"/>
            </a:lvl3pPr>
            <a:lvl4pPr marL="1757545" indent="0">
              <a:buNone/>
              <a:defRPr sz="2600"/>
            </a:lvl4pPr>
            <a:lvl5pPr marL="2343397" indent="0">
              <a:buNone/>
              <a:defRPr sz="2600"/>
            </a:lvl5pPr>
            <a:lvl6pPr marL="2929241" indent="0">
              <a:buNone/>
              <a:defRPr sz="2600"/>
            </a:lvl6pPr>
            <a:lvl7pPr marL="3515090" indent="0">
              <a:buNone/>
              <a:defRPr sz="2600"/>
            </a:lvl7pPr>
            <a:lvl8pPr marL="4100944" indent="0">
              <a:buNone/>
              <a:defRPr sz="2600"/>
            </a:lvl8pPr>
            <a:lvl9pPr marL="4686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4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2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9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74" indent="0">
              <a:buNone/>
              <a:defRPr sz="2600" b="1"/>
            </a:lvl2pPr>
            <a:lvl3pPr marL="1171745" indent="0">
              <a:buNone/>
              <a:defRPr sz="2300" b="1"/>
            </a:lvl3pPr>
            <a:lvl4pPr marL="1757616" indent="0">
              <a:buNone/>
              <a:defRPr sz="2100" b="1"/>
            </a:lvl4pPr>
            <a:lvl5pPr marL="2343491" indent="0">
              <a:buNone/>
              <a:defRPr sz="2100" b="1"/>
            </a:lvl5pPr>
            <a:lvl6pPr marL="2929358" indent="0">
              <a:buNone/>
              <a:defRPr sz="2100" b="1"/>
            </a:lvl6pPr>
            <a:lvl7pPr marL="3515231" indent="0">
              <a:buNone/>
              <a:defRPr sz="2100" b="1"/>
            </a:lvl7pPr>
            <a:lvl8pPr marL="4101108" indent="0">
              <a:buNone/>
              <a:defRPr sz="2100" b="1"/>
            </a:lvl8pPr>
            <a:lvl9pPr marL="46869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74" indent="0">
              <a:buNone/>
              <a:defRPr sz="3600"/>
            </a:lvl2pPr>
            <a:lvl3pPr marL="1171745" indent="0">
              <a:buNone/>
              <a:defRPr sz="3100"/>
            </a:lvl3pPr>
            <a:lvl4pPr marL="1757616" indent="0">
              <a:buNone/>
              <a:defRPr sz="2600"/>
            </a:lvl4pPr>
            <a:lvl5pPr marL="2343491" indent="0">
              <a:buNone/>
              <a:defRPr sz="2600"/>
            </a:lvl5pPr>
            <a:lvl6pPr marL="2929358" indent="0">
              <a:buNone/>
              <a:defRPr sz="2600"/>
            </a:lvl6pPr>
            <a:lvl7pPr marL="3515231" indent="0">
              <a:buNone/>
              <a:defRPr sz="2600"/>
            </a:lvl7pPr>
            <a:lvl8pPr marL="4101108" indent="0">
              <a:buNone/>
              <a:defRPr sz="2600"/>
            </a:lvl8pPr>
            <a:lvl9pPr marL="46869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74" indent="0">
              <a:buNone/>
              <a:defRPr sz="1500"/>
            </a:lvl2pPr>
            <a:lvl3pPr marL="1171745" indent="0">
              <a:buNone/>
              <a:defRPr sz="1300"/>
            </a:lvl3pPr>
            <a:lvl4pPr marL="1757616" indent="0">
              <a:buNone/>
              <a:defRPr sz="1200"/>
            </a:lvl4pPr>
            <a:lvl5pPr marL="2343491" indent="0">
              <a:buNone/>
              <a:defRPr sz="1200"/>
            </a:lvl5pPr>
            <a:lvl6pPr marL="2929358" indent="0">
              <a:buNone/>
              <a:defRPr sz="1200"/>
            </a:lvl6pPr>
            <a:lvl7pPr marL="3515231" indent="0">
              <a:buNone/>
              <a:defRPr sz="1200"/>
            </a:lvl7pPr>
            <a:lvl8pPr marL="4101108" indent="0">
              <a:buNone/>
              <a:defRPr sz="1200"/>
            </a:lvl8pPr>
            <a:lvl9pPr marL="46869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5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51" indent="0">
              <a:buNone/>
              <a:defRPr sz="2600" b="1"/>
            </a:lvl2pPr>
            <a:lvl3pPr marL="1171698" indent="0">
              <a:buNone/>
              <a:defRPr sz="2300" b="1"/>
            </a:lvl3pPr>
            <a:lvl4pPr marL="1757545" indent="0">
              <a:buNone/>
              <a:defRPr sz="2100" b="1"/>
            </a:lvl4pPr>
            <a:lvl5pPr marL="2343397" indent="0">
              <a:buNone/>
              <a:defRPr sz="2100" b="1"/>
            </a:lvl5pPr>
            <a:lvl6pPr marL="2929241" indent="0">
              <a:buNone/>
              <a:defRPr sz="2100" b="1"/>
            </a:lvl6pPr>
            <a:lvl7pPr marL="3515090" indent="0">
              <a:buNone/>
              <a:defRPr sz="2100" b="1"/>
            </a:lvl7pPr>
            <a:lvl8pPr marL="4100944" indent="0">
              <a:buNone/>
              <a:defRPr sz="2100" b="1"/>
            </a:lvl8pPr>
            <a:lvl9pPr marL="46867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51" indent="0">
              <a:buNone/>
              <a:defRPr sz="3600"/>
            </a:lvl2pPr>
            <a:lvl3pPr marL="1171698" indent="0">
              <a:buNone/>
              <a:defRPr sz="3100"/>
            </a:lvl3pPr>
            <a:lvl4pPr marL="1757545" indent="0">
              <a:buNone/>
              <a:defRPr sz="2600"/>
            </a:lvl4pPr>
            <a:lvl5pPr marL="2343397" indent="0">
              <a:buNone/>
              <a:defRPr sz="2600"/>
            </a:lvl5pPr>
            <a:lvl6pPr marL="2929241" indent="0">
              <a:buNone/>
              <a:defRPr sz="2600"/>
            </a:lvl6pPr>
            <a:lvl7pPr marL="3515090" indent="0">
              <a:buNone/>
              <a:defRPr sz="2600"/>
            </a:lvl7pPr>
            <a:lvl8pPr marL="4100944" indent="0">
              <a:buNone/>
              <a:defRPr sz="2600"/>
            </a:lvl8pPr>
            <a:lvl9pPr marL="46867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51" indent="0">
              <a:buNone/>
              <a:defRPr sz="1500"/>
            </a:lvl2pPr>
            <a:lvl3pPr marL="1171698" indent="0">
              <a:buNone/>
              <a:defRPr sz="1300"/>
            </a:lvl3pPr>
            <a:lvl4pPr marL="1757545" indent="0">
              <a:buNone/>
              <a:defRPr sz="1200"/>
            </a:lvl4pPr>
            <a:lvl5pPr marL="2343397" indent="0">
              <a:buNone/>
              <a:defRPr sz="1200"/>
            </a:lvl5pPr>
            <a:lvl6pPr marL="2929241" indent="0">
              <a:buNone/>
              <a:defRPr sz="1200"/>
            </a:lvl6pPr>
            <a:lvl7pPr marL="3515090" indent="0">
              <a:buNone/>
              <a:defRPr sz="1200"/>
            </a:lvl7pPr>
            <a:lvl8pPr marL="4100944" indent="0">
              <a:buNone/>
              <a:defRPr sz="1200"/>
            </a:lvl8pPr>
            <a:lvl9pPr marL="46867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89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3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8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6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82" indent="0">
              <a:buNone/>
              <a:defRPr sz="3600"/>
            </a:lvl2pPr>
            <a:lvl3pPr marL="1171557" indent="0">
              <a:buNone/>
              <a:defRPr sz="3100"/>
            </a:lvl3pPr>
            <a:lvl4pPr marL="1757335" indent="0">
              <a:buNone/>
              <a:defRPr sz="2600"/>
            </a:lvl4pPr>
            <a:lvl5pPr marL="2343117" indent="0">
              <a:buNone/>
              <a:defRPr sz="2600"/>
            </a:lvl5pPr>
            <a:lvl6pPr marL="2928889" indent="0">
              <a:buNone/>
              <a:defRPr sz="2600"/>
            </a:lvl6pPr>
            <a:lvl7pPr marL="3514667" indent="0">
              <a:buNone/>
              <a:defRPr sz="2600"/>
            </a:lvl7pPr>
            <a:lvl8pPr marL="4100451" indent="0">
              <a:buNone/>
              <a:defRPr sz="2600"/>
            </a:lvl8pPr>
            <a:lvl9pPr marL="46862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5A40-573E-C946-9C28-B6BAB4AFA88C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7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88" indent="0">
              <a:buNone/>
              <a:defRPr sz="2600" b="1"/>
            </a:lvl2pPr>
            <a:lvl3pPr marL="1171369" indent="0">
              <a:buNone/>
              <a:defRPr sz="2300" b="1"/>
            </a:lvl3pPr>
            <a:lvl4pPr marL="1757053" indent="0">
              <a:buNone/>
              <a:defRPr sz="2100" b="1"/>
            </a:lvl4pPr>
            <a:lvl5pPr marL="2342742" indent="0">
              <a:buNone/>
              <a:defRPr sz="2100" b="1"/>
            </a:lvl5pPr>
            <a:lvl6pPr marL="2928417" indent="0">
              <a:buNone/>
              <a:defRPr sz="2100" b="1"/>
            </a:lvl6pPr>
            <a:lvl7pPr marL="3514103" indent="0">
              <a:buNone/>
              <a:defRPr sz="2100" b="1"/>
            </a:lvl7pPr>
            <a:lvl8pPr marL="4099795" indent="0">
              <a:buNone/>
              <a:defRPr sz="2100" b="1"/>
            </a:lvl8pPr>
            <a:lvl9pPr marL="4685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88" indent="0">
              <a:buNone/>
              <a:defRPr sz="3600"/>
            </a:lvl2pPr>
            <a:lvl3pPr marL="1171369" indent="0">
              <a:buNone/>
              <a:defRPr sz="3100"/>
            </a:lvl3pPr>
            <a:lvl4pPr marL="1757053" indent="0">
              <a:buNone/>
              <a:defRPr sz="2600"/>
            </a:lvl4pPr>
            <a:lvl5pPr marL="2342742" indent="0">
              <a:buNone/>
              <a:defRPr sz="2600"/>
            </a:lvl5pPr>
            <a:lvl6pPr marL="2928417" indent="0">
              <a:buNone/>
              <a:defRPr sz="2600"/>
            </a:lvl6pPr>
            <a:lvl7pPr marL="3514103" indent="0">
              <a:buNone/>
              <a:defRPr sz="2600"/>
            </a:lvl7pPr>
            <a:lvl8pPr marL="4099795" indent="0">
              <a:buNone/>
              <a:defRPr sz="2600"/>
            </a:lvl8pPr>
            <a:lvl9pPr marL="4685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688" indent="0">
              <a:buNone/>
              <a:defRPr sz="1500"/>
            </a:lvl2pPr>
            <a:lvl3pPr marL="1171369" indent="0">
              <a:buNone/>
              <a:defRPr sz="1300"/>
            </a:lvl3pPr>
            <a:lvl4pPr marL="1757053" indent="0">
              <a:buNone/>
              <a:defRPr sz="1200"/>
            </a:lvl4pPr>
            <a:lvl5pPr marL="2342742" indent="0">
              <a:buNone/>
              <a:defRPr sz="1200"/>
            </a:lvl5pPr>
            <a:lvl6pPr marL="2928417" indent="0">
              <a:buNone/>
              <a:defRPr sz="1200"/>
            </a:lvl6pPr>
            <a:lvl7pPr marL="3514103" indent="0">
              <a:buNone/>
              <a:defRPr sz="1200"/>
            </a:lvl7pPr>
            <a:lvl8pPr marL="4099795" indent="0">
              <a:buNone/>
              <a:defRPr sz="1200"/>
            </a:lvl8pPr>
            <a:lvl9pPr marL="4685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6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2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68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4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36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93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4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619" indent="0">
              <a:buNone/>
              <a:defRPr sz="2600" b="1"/>
            </a:lvl2pPr>
            <a:lvl3pPr marL="1171229" indent="0">
              <a:buNone/>
              <a:defRPr sz="2300" b="1"/>
            </a:lvl3pPr>
            <a:lvl4pPr marL="1756841" indent="0">
              <a:buNone/>
              <a:defRPr sz="2100" b="1"/>
            </a:lvl4pPr>
            <a:lvl5pPr marL="2342461" indent="0">
              <a:buNone/>
              <a:defRPr sz="2100" b="1"/>
            </a:lvl5pPr>
            <a:lvl6pPr marL="2928066" indent="0">
              <a:buNone/>
              <a:defRPr sz="2100" b="1"/>
            </a:lvl6pPr>
            <a:lvl7pPr marL="3513680" indent="0">
              <a:buNone/>
              <a:defRPr sz="2100" b="1"/>
            </a:lvl7pPr>
            <a:lvl8pPr marL="4099303" indent="0">
              <a:buNone/>
              <a:defRPr sz="2100" b="1"/>
            </a:lvl8pPr>
            <a:lvl9pPr marL="4684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619" indent="0">
              <a:buNone/>
              <a:defRPr sz="3600"/>
            </a:lvl2pPr>
            <a:lvl3pPr marL="1171229" indent="0">
              <a:buNone/>
              <a:defRPr sz="3100"/>
            </a:lvl3pPr>
            <a:lvl4pPr marL="1756841" indent="0">
              <a:buNone/>
              <a:defRPr sz="2600"/>
            </a:lvl4pPr>
            <a:lvl5pPr marL="2342461" indent="0">
              <a:buNone/>
              <a:defRPr sz="2600"/>
            </a:lvl5pPr>
            <a:lvl6pPr marL="2928066" indent="0">
              <a:buNone/>
              <a:defRPr sz="2600"/>
            </a:lvl6pPr>
            <a:lvl7pPr marL="3513680" indent="0">
              <a:buNone/>
              <a:defRPr sz="2600"/>
            </a:lvl7pPr>
            <a:lvl8pPr marL="4099303" indent="0">
              <a:buNone/>
              <a:defRPr sz="2600"/>
            </a:lvl8pPr>
            <a:lvl9pPr marL="4684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619" indent="0">
              <a:buNone/>
              <a:defRPr sz="1500"/>
            </a:lvl2pPr>
            <a:lvl3pPr marL="1171229" indent="0">
              <a:buNone/>
              <a:defRPr sz="1300"/>
            </a:lvl3pPr>
            <a:lvl4pPr marL="1756841" indent="0">
              <a:buNone/>
              <a:defRPr sz="1200"/>
            </a:lvl4pPr>
            <a:lvl5pPr marL="2342461" indent="0">
              <a:buNone/>
              <a:defRPr sz="1200"/>
            </a:lvl5pPr>
            <a:lvl6pPr marL="2928066" indent="0">
              <a:buNone/>
              <a:defRPr sz="1200"/>
            </a:lvl6pPr>
            <a:lvl7pPr marL="3513680" indent="0">
              <a:buNone/>
              <a:defRPr sz="1200"/>
            </a:lvl7pPr>
            <a:lvl8pPr marL="4099303" indent="0">
              <a:buNone/>
              <a:defRPr sz="1200"/>
            </a:lvl8pPr>
            <a:lvl9pPr marL="4684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/>
            </a:lvl1pPr>
          </a:lstStyle>
          <a:p>
            <a:fld id="{F100C3F2-89EA-6F47-B544-D9427D8E496C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/>
            </a:lvl1pPr>
          </a:lstStyle>
          <a:p>
            <a:fld id="{F3083FF9-3DF9-0449-97F3-FECA7A3A6A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5" descr="norda logo ellips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9685" y="6125311"/>
            <a:ext cx="1472665" cy="6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F03F-BD24-7344-97EC-5065ACA72AE6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117A-18F4-6A43-B0BB-9E5394432599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E0D4-C12A-A448-B40D-1EEECEF21A8F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9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7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  <p:hf sldNum="0" hdr="0" ftr="0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E7F3-33EF-244E-8264-449702DE2E0E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615-484E-C94A-BF36-7A8E640E40B2}" type="datetime1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  <p:hf sldNum="0" hdr="0" ftr="0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280-D20F-D24C-B8EF-81ECC8F90940}" type="datetime1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  <p:hf sldNum="0" hdr="0" ftr="0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  <p:hf sldNum="0" hdr="0" ftr="0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  <p:hf sldNum="0" hdr="0" ftr="0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97FA-8B07-5947-A7B1-EEA9FC5478EA}" type="datetime1">
              <a:rPr lang="en-US" smtClean="0"/>
              <a:t>9/18/2017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ln/>
        </p:spPr>
        <p:txBody>
          <a:bodyPr lIns="91422" tIns="45712" rIns="91422" bIns="45712"/>
          <a:lstStyle>
            <a:lvl1pPr>
              <a:defRPr/>
            </a:lvl1pPr>
          </a:lstStyle>
          <a:p>
            <a:pPr>
              <a:defRPr/>
            </a:pPr>
            <a:fld id="{224A0C60-045A-4A78-8361-2B678D7AE9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97889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3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8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1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3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5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5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6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83" indent="0">
              <a:buNone/>
              <a:defRPr sz="2600" b="1"/>
            </a:lvl2pPr>
            <a:lvl3pPr marL="1172168" indent="0">
              <a:buNone/>
              <a:defRPr sz="2300" b="1"/>
            </a:lvl3pPr>
            <a:lvl4pPr marL="1758250" indent="0">
              <a:buNone/>
              <a:defRPr sz="2100" b="1"/>
            </a:lvl4pPr>
            <a:lvl5pPr marL="2344334" indent="0">
              <a:buNone/>
              <a:defRPr sz="2100" b="1"/>
            </a:lvl5pPr>
            <a:lvl6pPr marL="2930417" indent="0">
              <a:buNone/>
              <a:defRPr sz="2100" b="1"/>
            </a:lvl6pPr>
            <a:lvl7pPr marL="3516500" indent="0">
              <a:buNone/>
              <a:defRPr sz="2100" b="1"/>
            </a:lvl7pPr>
            <a:lvl8pPr marL="4102585" indent="0">
              <a:buNone/>
              <a:defRPr sz="2100" b="1"/>
            </a:lvl8pPr>
            <a:lvl9pPr marL="4688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83" indent="0">
              <a:buNone/>
              <a:defRPr sz="2600" b="1"/>
            </a:lvl2pPr>
            <a:lvl3pPr marL="1172168" indent="0">
              <a:buNone/>
              <a:defRPr sz="2300" b="1"/>
            </a:lvl3pPr>
            <a:lvl4pPr marL="1758250" indent="0">
              <a:buNone/>
              <a:defRPr sz="2100" b="1"/>
            </a:lvl4pPr>
            <a:lvl5pPr marL="2344334" indent="0">
              <a:buNone/>
              <a:defRPr sz="2100" b="1"/>
            </a:lvl5pPr>
            <a:lvl6pPr marL="2930417" indent="0">
              <a:buNone/>
              <a:defRPr sz="2100" b="1"/>
            </a:lvl6pPr>
            <a:lvl7pPr marL="3516500" indent="0">
              <a:buNone/>
              <a:defRPr sz="2100" b="1"/>
            </a:lvl7pPr>
            <a:lvl8pPr marL="4102585" indent="0">
              <a:buNone/>
              <a:defRPr sz="2100" b="1"/>
            </a:lvl8pPr>
            <a:lvl9pPr marL="46886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83" indent="0">
              <a:buNone/>
              <a:defRPr sz="1500"/>
            </a:lvl2pPr>
            <a:lvl3pPr marL="1172168" indent="0">
              <a:buNone/>
              <a:defRPr sz="1300"/>
            </a:lvl3pPr>
            <a:lvl4pPr marL="1758250" indent="0">
              <a:buNone/>
              <a:defRPr sz="1200"/>
            </a:lvl4pPr>
            <a:lvl5pPr marL="2344334" indent="0">
              <a:buNone/>
              <a:defRPr sz="1200"/>
            </a:lvl5pPr>
            <a:lvl6pPr marL="2930417" indent="0">
              <a:buNone/>
              <a:defRPr sz="1200"/>
            </a:lvl6pPr>
            <a:lvl7pPr marL="3516500" indent="0">
              <a:buNone/>
              <a:defRPr sz="1200"/>
            </a:lvl7pPr>
            <a:lvl8pPr marL="4102585" indent="0">
              <a:buNone/>
              <a:defRPr sz="1200"/>
            </a:lvl8pPr>
            <a:lvl9pPr marL="4688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83" indent="0">
              <a:buNone/>
              <a:defRPr sz="3600"/>
            </a:lvl2pPr>
            <a:lvl3pPr marL="1172168" indent="0">
              <a:buNone/>
              <a:defRPr sz="3100"/>
            </a:lvl3pPr>
            <a:lvl4pPr marL="1758250" indent="0">
              <a:buNone/>
              <a:defRPr sz="2600"/>
            </a:lvl4pPr>
            <a:lvl5pPr marL="2344334" indent="0">
              <a:buNone/>
              <a:defRPr sz="2600"/>
            </a:lvl5pPr>
            <a:lvl6pPr marL="2930417" indent="0">
              <a:buNone/>
              <a:defRPr sz="2600"/>
            </a:lvl6pPr>
            <a:lvl7pPr marL="3516500" indent="0">
              <a:buNone/>
              <a:defRPr sz="2600"/>
            </a:lvl7pPr>
            <a:lvl8pPr marL="4102585" indent="0">
              <a:buNone/>
              <a:defRPr sz="2600"/>
            </a:lvl8pPr>
            <a:lvl9pPr marL="46886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83" indent="0">
              <a:buNone/>
              <a:defRPr sz="1500"/>
            </a:lvl2pPr>
            <a:lvl3pPr marL="1172168" indent="0">
              <a:buNone/>
              <a:defRPr sz="1300"/>
            </a:lvl3pPr>
            <a:lvl4pPr marL="1758250" indent="0">
              <a:buNone/>
              <a:defRPr sz="1200"/>
            </a:lvl4pPr>
            <a:lvl5pPr marL="2344334" indent="0">
              <a:buNone/>
              <a:defRPr sz="1200"/>
            </a:lvl5pPr>
            <a:lvl6pPr marL="2930417" indent="0">
              <a:buNone/>
              <a:defRPr sz="1200"/>
            </a:lvl6pPr>
            <a:lvl7pPr marL="3516500" indent="0">
              <a:buNone/>
              <a:defRPr sz="1200"/>
            </a:lvl7pPr>
            <a:lvl8pPr marL="4102585" indent="0">
              <a:buNone/>
              <a:defRPr sz="1200"/>
            </a:lvl8pPr>
            <a:lvl9pPr marL="46886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05972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52609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41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1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2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3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39991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56626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60" indent="0">
              <a:buNone/>
              <a:defRPr sz="2600" b="1"/>
            </a:lvl2pPr>
            <a:lvl3pPr marL="1172121" indent="0">
              <a:buNone/>
              <a:defRPr sz="2300" b="1"/>
            </a:lvl3pPr>
            <a:lvl4pPr marL="1758180" indent="0">
              <a:buNone/>
              <a:defRPr sz="2100" b="1"/>
            </a:lvl4pPr>
            <a:lvl5pPr marL="2344241" indent="0">
              <a:buNone/>
              <a:defRPr sz="2100" b="1"/>
            </a:lvl5pPr>
            <a:lvl6pPr marL="2930299" indent="0">
              <a:buNone/>
              <a:defRPr sz="2100" b="1"/>
            </a:lvl6pPr>
            <a:lvl7pPr marL="3516359" indent="0">
              <a:buNone/>
              <a:defRPr sz="2100" b="1"/>
            </a:lvl7pPr>
            <a:lvl8pPr marL="4102421" indent="0">
              <a:buNone/>
              <a:defRPr sz="2100" b="1"/>
            </a:lvl8pPr>
            <a:lvl9pPr marL="468848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09915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60" indent="0">
              <a:buNone/>
              <a:defRPr sz="3600"/>
            </a:lvl2pPr>
            <a:lvl3pPr marL="1172121" indent="0">
              <a:buNone/>
              <a:defRPr sz="3100"/>
            </a:lvl3pPr>
            <a:lvl4pPr marL="1758180" indent="0">
              <a:buNone/>
              <a:defRPr sz="2600"/>
            </a:lvl4pPr>
            <a:lvl5pPr marL="2344241" indent="0">
              <a:buNone/>
              <a:defRPr sz="2600"/>
            </a:lvl5pPr>
            <a:lvl6pPr marL="2930299" indent="0">
              <a:buNone/>
              <a:defRPr sz="2600"/>
            </a:lvl6pPr>
            <a:lvl7pPr marL="3516359" indent="0">
              <a:buNone/>
              <a:defRPr sz="2600"/>
            </a:lvl7pPr>
            <a:lvl8pPr marL="4102421" indent="0">
              <a:buNone/>
              <a:defRPr sz="2600"/>
            </a:lvl8pPr>
            <a:lvl9pPr marL="468848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6060" indent="0">
              <a:buNone/>
              <a:defRPr sz="1500"/>
            </a:lvl2pPr>
            <a:lvl3pPr marL="1172121" indent="0">
              <a:buNone/>
              <a:defRPr sz="1300"/>
            </a:lvl3pPr>
            <a:lvl4pPr marL="1758180" indent="0">
              <a:buNone/>
              <a:defRPr sz="1200"/>
            </a:lvl4pPr>
            <a:lvl5pPr marL="2344241" indent="0">
              <a:buNone/>
              <a:defRPr sz="1200"/>
            </a:lvl5pPr>
            <a:lvl6pPr marL="2930299" indent="0">
              <a:buNone/>
              <a:defRPr sz="1200"/>
            </a:lvl6pPr>
            <a:lvl7pPr marL="3516359" indent="0">
              <a:buNone/>
              <a:defRPr sz="1200"/>
            </a:lvl7pPr>
            <a:lvl8pPr marL="4102421" indent="0">
              <a:buNone/>
              <a:defRPr sz="1200"/>
            </a:lvl8pPr>
            <a:lvl9pPr marL="468848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3521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2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2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7" indent="0">
              <a:buNone/>
              <a:defRPr sz="2600" b="1"/>
            </a:lvl2pPr>
            <a:lvl3pPr marL="1172074" indent="0">
              <a:buNone/>
              <a:defRPr sz="2300" b="1"/>
            </a:lvl3pPr>
            <a:lvl4pPr marL="1758109" indent="0">
              <a:buNone/>
              <a:defRPr sz="2100" b="1"/>
            </a:lvl4pPr>
            <a:lvl5pPr marL="2344147" indent="0">
              <a:buNone/>
              <a:defRPr sz="2100" b="1"/>
            </a:lvl5pPr>
            <a:lvl6pPr marL="2930182" indent="0">
              <a:buNone/>
              <a:defRPr sz="2100" b="1"/>
            </a:lvl6pPr>
            <a:lvl7pPr marL="3516218" indent="0">
              <a:buNone/>
              <a:defRPr sz="2100" b="1"/>
            </a:lvl7pPr>
            <a:lvl8pPr marL="4102256" indent="0">
              <a:buNone/>
              <a:defRPr sz="2100" b="1"/>
            </a:lvl8pPr>
            <a:lvl9pPr marL="4688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37" indent="0">
              <a:buNone/>
              <a:defRPr sz="2600" b="1"/>
            </a:lvl2pPr>
            <a:lvl3pPr marL="1172074" indent="0">
              <a:buNone/>
              <a:defRPr sz="2300" b="1"/>
            </a:lvl3pPr>
            <a:lvl4pPr marL="1758109" indent="0">
              <a:buNone/>
              <a:defRPr sz="2100" b="1"/>
            </a:lvl4pPr>
            <a:lvl5pPr marL="2344147" indent="0">
              <a:buNone/>
              <a:defRPr sz="2100" b="1"/>
            </a:lvl5pPr>
            <a:lvl6pPr marL="2930182" indent="0">
              <a:buNone/>
              <a:defRPr sz="2100" b="1"/>
            </a:lvl6pPr>
            <a:lvl7pPr marL="3516218" indent="0">
              <a:buNone/>
              <a:defRPr sz="2100" b="1"/>
            </a:lvl7pPr>
            <a:lvl8pPr marL="4102256" indent="0">
              <a:buNone/>
              <a:defRPr sz="2100" b="1"/>
            </a:lvl8pPr>
            <a:lvl9pPr marL="468829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037" indent="0">
              <a:buNone/>
              <a:defRPr sz="1500"/>
            </a:lvl2pPr>
            <a:lvl3pPr marL="1172074" indent="0">
              <a:buNone/>
              <a:defRPr sz="1300"/>
            </a:lvl3pPr>
            <a:lvl4pPr marL="1758109" indent="0">
              <a:buNone/>
              <a:defRPr sz="1200"/>
            </a:lvl4pPr>
            <a:lvl5pPr marL="2344147" indent="0">
              <a:buNone/>
              <a:defRPr sz="1200"/>
            </a:lvl5pPr>
            <a:lvl6pPr marL="2930182" indent="0">
              <a:buNone/>
              <a:defRPr sz="1200"/>
            </a:lvl6pPr>
            <a:lvl7pPr marL="3516218" indent="0">
              <a:buNone/>
              <a:defRPr sz="1200"/>
            </a:lvl7pPr>
            <a:lvl8pPr marL="4102256" indent="0">
              <a:buNone/>
              <a:defRPr sz="1200"/>
            </a:lvl8pPr>
            <a:lvl9pPr marL="4688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03504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37" indent="0">
              <a:buNone/>
              <a:defRPr sz="3600"/>
            </a:lvl2pPr>
            <a:lvl3pPr marL="1172074" indent="0">
              <a:buNone/>
              <a:defRPr sz="3100"/>
            </a:lvl3pPr>
            <a:lvl4pPr marL="1758109" indent="0">
              <a:buNone/>
              <a:defRPr sz="2600"/>
            </a:lvl4pPr>
            <a:lvl5pPr marL="2344147" indent="0">
              <a:buNone/>
              <a:defRPr sz="2600"/>
            </a:lvl5pPr>
            <a:lvl6pPr marL="2930182" indent="0">
              <a:buNone/>
              <a:defRPr sz="2600"/>
            </a:lvl6pPr>
            <a:lvl7pPr marL="3516218" indent="0">
              <a:buNone/>
              <a:defRPr sz="2600"/>
            </a:lvl7pPr>
            <a:lvl8pPr marL="4102256" indent="0">
              <a:buNone/>
              <a:defRPr sz="2600"/>
            </a:lvl8pPr>
            <a:lvl9pPr marL="468829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6037" indent="0">
              <a:buNone/>
              <a:defRPr sz="1500"/>
            </a:lvl2pPr>
            <a:lvl3pPr marL="1172074" indent="0">
              <a:buNone/>
              <a:defRPr sz="1300"/>
            </a:lvl3pPr>
            <a:lvl4pPr marL="1758109" indent="0">
              <a:buNone/>
              <a:defRPr sz="1200"/>
            </a:lvl4pPr>
            <a:lvl5pPr marL="2344147" indent="0">
              <a:buNone/>
              <a:defRPr sz="1200"/>
            </a:lvl5pPr>
            <a:lvl6pPr marL="2930182" indent="0">
              <a:buNone/>
              <a:defRPr sz="1200"/>
            </a:lvl6pPr>
            <a:lvl7pPr marL="3516218" indent="0">
              <a:buNone/>
              <a:defRPr sz="1200"/>
            </a:lvl7pPr>
            <a:lvl8pPr marL="4102256" indent="0">
              <a:buNone/>
              <a:defRPr sz="1200"/>
            </a:lvl8pPr>
            <a:lvl9pPr marL="468829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9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0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0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0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014" indent="0">
              <a:buNone/>
              <a:defRPr sz="2600" b="1"/>
            </a:lvl2pPr>
            <a:lvl3pPr marL="1172027" indent="0">
              <a:buNone/>
              <a:defRPr sz="2300" b="1"/>
            </a:lvl3pPr>
            <a:lvl4pPr marL="1758039" indent="0">
              <a:buNone/>
              <a:defRPr sz="2100" b="1"/>
            </a:lvl4pPr>
            <a:lvl5pPr marL="2344054" indent="0">
              <a:buNone/>
              <a:defRPr sz="2100" b="1"/>
            </a:lvl5pPr>
            <a:lvl6pPr marL="2930065" indent="0">
              <a:buNone/>
              <a:defRPr sz="2100" b="1"/>
            </a:lvl6pPr>
            <a:lvl7pPr marL="3516077" indent="0">
              <a:buNone/>
              <a:defRPr sz="2100" b="1"/>
            </a:lvl7pPr>
            <a:lvl8pPr marL="4102092" indent="0">
              <a:buNone/>
              <a:defRPr sz="2100" b="1"/>
            </a:lvl8pPr>
            <a:lvl9pPr marL="468810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6141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014" indent="0">
              <a:buNone/>
              <a:defRPr sz="3600"/>
            </a:lvl2pPr>
            <a:lvl3pPr marL="1172027" indent="0">
              <a:buNone/>
              <a:defRPr sz="3100"/>
            </a:lvl3pPr>
            <a:lvl4pPr marL="1758039" indent="0">
              <a:buNone/>
              <a:defRPr sz="2600"/>
            </a:lvl4pPr>
            <a:lvl5pPr marL="2344054" indent="0">
              <a:buNone/>
              <a:defRPr sz="2600"/>
            </a:lvl5pPr>
            <a:lvl6pPr marL="2930065" indent="0">
              <a:buNone/>
              <a:defRPr sz="2600"/>
            </a:lvl6pPr>
            <a:lvl7pPr marL="3516077" indent="0">
              <a:buNone/>
              <a:defRPr sz="2600"/>
            </a:lvl7pPr>
            <a:lvl8pPr marL="4102092" indent="0">
              <a:buNone/>
              <a:defRPr sz="2600"/>
            </a:lvl8pPr>
            <a:lvl9pPr marL="46881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6014" indent="0">
              <a:buNone/>
              <a:defRPr sz="1500"/>
            </a:lvl2pPr>
            <a:lvl3pPr marL="1172027" indent="0">
              <a:buNone/>
              <a:defRPr sz="1300"/>
            </a:lvl3pPr>
            <a:lvl4pPr marL="1758039" indent="0">
              <a:buNone/>
              <a:defRPr sz="1200"/>
            </a:lvl4pPr>
            <a:lvl5pPr marL="2344054" indent="0">
              <a:buNone/>
              <a:defRPr sz="1200"/>
            </a:lvl5pPr>
            <a:lvl6pPr marL="2930065" indent="0">
              <a:buNone/>
              <a:defRPr sz="1200"/>
            </a:lvl6pPr>
            <a:lvl7pPr marL="3516077" indent="0">
              <a:buNone/>
              <a:defRPr sz="1200"/>
            </a:lvl7pPr>
            <a:lvl8pPr marL="4102092" indent="0">
              <a:buNone/>
              <a:defRPr sz="1200"/>
            </a:lvl8pPr>
            <a:lvl9pPr marL="46881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9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91" indent="0">
              <a:buNone/>
              <a:defRPr sz="2600" b="1"/>
            </a:lvl2pPr>
            <a:lvl3pPr marL="1171980" indent="0">
              <a:buNone/>
              <a:defRPr sz="2300" b="1"/>
            </a:lvl3pPr>
            <a:lvl4pPr marL="1757968" indent="0">
              <a:buNone/>
              <a:defRPr sz="2100" b="1"/>
            </a:lvl4pPr>
            <a:lvl5pPr marL="2343960" indent="0">
              <a:buNone/>
              <a:defRPr sz="2100" b="1"/>
            </a:lvl5pPr>
            <a:lvl6pPr marL="2929948" indent="0">
              <a:buNone/>
              <a:defRPr sz="2100" b="1"/>
            </a:lvl6pPr>
            <a:lvl7pPr marL="3515936" indent="0">
              <a:buNone/>
              <a:defRPr sz="2100" b="1"/>
            </a:lvl7pPr>
            <a:lvl8pPr marL="4101928" indent="0">
              <a:buNone/>
              <a:defRPr sz="2100" b="1"/>
            </a:lvl8pPr>
            <a:lvl9pPr marL="46879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28" indent="0">
              <a:buNone/>
              <a:defRPr sz="3600"/>
            </a:lvl2pPr>
            <a:lvl3pPr marL="1171651" indent="0">
              <a:buNone/>
              <a:defRPr sz="3100"/>
            </a:lvl3pPr>
            <a:lvl4pPr marL="1757475" indent="0">
              <a:buNone/>
              <a:defRPr sz="2600"/>
            </a:lvl4pPr>
            <a:lvl5pPr marL="2343304" indent="0">
              <a:buNone/>
              <a:defRPr sz="2600"/>
            </a:lvl5pPr>
            <a:lvl6pPr marL="2929124" indent="0">
              <a:buNone/>
              <a:defRPr sz="2600"/>
            </a:lvl6pPr>
            <a:lvl7pPr marL="3514949" indent="0">
              <a:buNone/>
              <a:defRPr sz="2600"/>
            </a:lvl7pPr>
            <a:lvl8pPr marL="4100780" indent="0">
              <a:buNone/>
              <a:defRPr sz="2600"/>
            </a:lvl8pPr>
            <a:lvl9pPr marL="4686607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560631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91" indent="0">
              <a:buNone/>
              <a:defRPr sz="3600"/>
            </a:lvl2pPr>
            <a:lvl3pPr marL="1171980" indent="0">
              <a:buNone/>
              <a:defRPr sz="3100"/>
            </a:lvl3pPr>
            <a:lvl4pPr marL="1757968" indent="0">
              <a:buNone/>
              <a:defRPr sz="2600"/>
            </a:lvl4pPr>
            <a:lvl5pPr marL="2343960" indent="0">
              <a:buNone/>
              <a:defRPr sz="2600"/>
            </a:lvl5pPr>
            <a:lvl6pPr marL="2929948" indent="0">
              <a:buNone/>
              <a:defRPr sz="2600"/>
            </a:lvl6pPr>
            <a:lvl7pPr marL="3515936" indent="0">
              <a:buNone/>
              <a:defRPr sz="2600"/>
            </a:lvl7pPr>
            <a:lvl8pPr marL="4101928" indent="0">
              <a:buNone/>
              <a:defRPr sz="2600"/>
            </a:lvl8pPr>
            <a:lvl9pPr marL="46879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991" indent="0">
              <a:buNone/>
              <a:defRPr sz="1500"/>
            </a:lvl2pPr>
            <a:lvl3pPr marL="1171980" indent="0">
              <a:buNone/>
              <a:defRPr sz="1300"/>
            </a:lvl3pPr>
            <a:lvl4pPr marL="1757968" indent="0">
              <a:buNone/>
              <a:defRPr sz="1200"/>
            </a:lvl4pPr>
            <a:lvl5pPr marL="2343960" indent="0">
              <a:buNone/>
              <a:defRPr sz="1200"/>
            </a:lvl5pPr>
            <a:lvl6pPr marL="2929948" indent="0">
              <a:buNone/>
              <a:defRPr sz="1200"/>
            </a:lvl6pPr>
            <a:lvl7pPr marL="3515936" indent="0">
              <a:buNone/>
              <a:defRPr sz="1200"/>
            </a:lvl7pPr>
            <a:lvl8pPr marL="4101928" indent="0">
              <a:buNone/>
              <a:defRPr sz="1200"/>
            </a:lvl8pPr>
            <a:lvl9pPr marL="46879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96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9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8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8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7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7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968" indent="0">
              <a:buNone/>
              <a:defRPr sz="2600" b="1"/>
            </a:lvl2pPr>
            <a:lvl3pPr marL="1171933" indent="0">
              <a:buNone/>
              <a:defRPr sz="2300" b="1"/>
            </a:lvl3pPr>
            <a:lvl4pPr marL="1757898" indent="0">
              <a:buNone/>
              <a:defRPr sz="2100" b="1"/>
            </a:lvl4pPr>
            <a:lvl5pPr marL="2343866" indent="0">
              <a:buNone/>
              <a:defRPr sz="2100" b="1"/>
            </a:lvl5pPr>
            <a:lvl6pPr marL="2929830" indent="0">
              <a:buNone/>
              <a:defRPr sz="2100" b="1"/>
            </a:lvl6pPr>
            <a:lvl7pPr marL="3515795" indent="0">
              <a:buNone/>
              <a:defRPr sz="2100" b="1"/>
            </a:lvl7pPr>
            <a:lvl8pPr marL="4101764" indent="0">
              <a:buNone/>
              <a:defRPr sz="2100" b="1"/>
            </a:lvl8pPr>
            <a:lvl9pPr marL="46877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FC-A02D-3040-9CA3-0137ACDADEF6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2343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968" indent="0">
              <a:buNone/>
              <a:defRPr sz="3600"/>
            </a:lvl2pPr>
            <a:lvl3pPr marL="1171933" indent="0">
              <a:buNone/>
              <a:defRPr sz="3100"/>
            </a:lvl3pPr>
            <a:lvl4pPr marL="1757898" indent="0">
              <a:buNone/>
              <a:defRPr sz="2600"/>
            </a:lvl4pPr>
            <a:lvl5pPr marL="2343866" indent="0">
              <a:buNone/>
              <a:defRPr sz="2600"/>
            </a:lvl5pPr>
            <a:lvl6pPr marL="2929830" indent="0">
              <a:buNone/>
              <a:defRPr sz="2600"/>
            </a:lvl6pPr>
            <a:lvl7pPr marL="3515795" indent="0">
              <a:buNone/>
              <a:defRPr sz="2600"/>
            </a:lvl7pPr>
            <a:lvl8pPr marL="4101764" indent="0">
              <a:buNone/>
              <a:defRPr sz="2600"/>
            </a:lvl8pPr>
            <a:lvl9pPr marL="46877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968" indent="0">
              <a:buNone/>
              <a:defRPr sz="1500"/>
            </a:lvl2pPr>
            <a:lvl3pPr marL="1171933" indent="0">
              <a:buNone/>
              <a:defRPr sz="1300"/>
            </a:lvl3pPr>
            <a:lvl4pPr marL="1757898" indent="0">
              <a:buNone/>
              <a:defRPr sz="1200"/>
            </a:lvl4pPr>
            <a:lvl5pPr marL="2343866" indent="0">
              <a:buNone/>
              <a:defRPr sz="1200"/>
            </a:lvl5pPr>
            <a:lvl6pPr marL="2929830" indent="0">
              <a:buNone/>
              <a:defRPr sz="1200"/>
            </a:lvl6pPr>
            <a:lvl7pPr marL="3515795" indent="0">
              <a:buNone/>
              <a:defRPr sz="1200"/>
            </a:lvl7pPr>
            <a:lvl8pPr marL="4101764" indent="0">
              <a:buNone/>
              <a:defRPr sz="1200"/>
            </a:lvl8pPr>
            <a:lvl9pPr marL="46877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7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5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1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71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2903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97" indent="0">
              <a:buNone/>
              <a:defRPr sz="2600" b="1"/>
            </a:lvl2pPr>
            <a:lvl3pPr marL="1171792" indent="0">
              <a:buNone/>
              <a:defRPr sz="2300" b="1"/>
            </a:lvl3pPr>
            <a:lvl4pPr marL="1757686" indent="0">
              <a:buNone/>
              <a:defRPr sz="2100" b="1"/>
            </a:lvl4pPr>
            <a:lvl5pPr marL="2343584" indent="0">
              <a:buNone/>
              <a:defRPr sz="2100" b="1"/>
            </a:lvl5pPr>
            <a:lvl6pPr marL="2929476" indent="0">
              <a:buNone/>
              <a:defRPr sz="2100" b="1"/>
            </a:lvl6pPr>
            <a:lvl7pPr marL="3515372" indent="0">
              <a:buNone/>
              <a:defRPr sz="2100" b="1"/>
            </a:lvl7pPr>
            <a:lvl8pPr marL="4101272" indent="0">
              <a:buNone/>
              <a:defRPr sz="2100" b="1"/>
            </a:lvl8pPr>
            <a:lvl9pPr marL="468716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97" indent="0">
              <a:buNone/>
              <a:defRPr sz="3600"/>
            </a:lvl2pPr>
            <a:lvl3pPr marL="1171792" indent="0">
              <a:buNone/>
              <a:defRPr sz="3100"/>
            </a:lvl3pPr>
            <a:lvl4pPr marL="1757686" indent="0">
              <a:buNone/>
              <a:defRPr sz="2600"/>
            </a:lvl4pPr>
            <a:lvl5pPr marL="2343584" indent="0">
              <a:buNone/>
              <a:defRPr sz="2600"/>
            </a:lvl5pPr>
            <a:lvl6pPr marL="2929476" indent="0">
              <a:buNone/>
              <a:defRPr sz="2600"/>
            </a:lvl6pPr>
            <a:lvl7pPr marL="3515372" indent="0">
              <a:buNone/>
              <a:defRPr sz="2600"/>
            </a:lvl7pPr>
            <a:lvl8pPr marL="4101272" indent="0">
              <a:buNone/>
              <a:defRPr sz="2600"/>
            </a:lvl8pPr>
            <a:lvl9pPr marL="468716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0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97" indent="0">
              <a:buNone/>
              <a:defRPr sz="1500"/>
            </a:lvl2pPr>
            <a:lvl3pPr marL="1171792" indent="0">
              <a:buNone/>
              <a:defRPr sz="1300"/>
            </a:lvl3pPr>
            <a:lvl4pPr marL="1757686" indent="0">
              <a:buNone/>
              <a:defRPr sz="1200"/>
            </a:lvl4pPr>
            <a:lvl5pPr marL="2343584" indent="0">
              <a:buNone/>
              <a:defRPr sz="1200"/>
            </a:lvl5pPr>
            <a:lvl6pPr marL="2929476" indent="0">
              <a:buNone/>
              <a:defRPr sz="1200"/>
            </a:lvl6pPr>
            <a:lvl7pPr marL="3515372" indent="0">
              <a:buNone/>
              <a:defRPr sz="1200"/>
            </a:lvl7pPr>
            <a:lvl8pPr marL="4101272" indent="0">
              <a:buNone/>
              <a:defRPr sz="1200"/>
            </a:lvl8pPr>
            <a:lvl9pPr marL="468716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70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0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5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129621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18631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2418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2416"/>
            <a:ext cx="6815667" cy="585406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4466"/>
            <a:ext cx="4011084" cy="4692014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411032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69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411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59" indent="0">
              <a:buNone/>
              <a:defRPr sz="3600"/>
            </a:lvl2pPr>
            <a:lvl3pPr marL="1171510" indent="0">
              <a:buNone/>
              <a:defRPr sz="3100"/>
            </a:lvl3pPr>
            <a:lvl4pPr marL="1757264" indent="0">
              <a:buNone/>
              <a:defRPr sz="2600"/>
            </a:lvl4pPr>
            <a:lvl5pPr marL="2343023" indent="0">
              <a:buNone/>
              <a:defRPr sz="2600"/>
            </a:lvl5pPr>
            <a:lvl6pPr marL="2928771" indent="0">
              <a:buNone/>
              <a:defRPr sz="2600"/>
            </a:lvl6pPr>
            <a:lvl7pPr marL="3514526" indent="0">
              <a:buNone/>
              <a:defRPr sz="2600"/>
            </a:lvl7pPr>
            <a:lvl8pPr marL="4100287" indent="0">
              <a:buNone/>
              <a:defRPr sz="2600"/>
            </a:lvl8pPr>
            <a:lvl9pPr marL="46860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96"/>
            <a:ext cx="7315200" cy="803911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17414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034470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26400" cy="585216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6209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75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4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8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05" indent="0">
              <a:buNone/>
              <a:defRPr sz="2600" b="1"/>
            </a:lvl2pPr>
            <a:lvl3pPr marL="1171604" indent="0">
              <a:buNone/>
              <a:defRPr sz="2300" b="1"/>
            </a:lvl3pPr>
            <a:lvl4pPr marL="1757405" indent="0">
              <a:buNone/>
              <a:defRPr sz="2100" b="1"/>
            </a:lvl4pPr>
            <a:lvl5pPr marL="2343210" indent="0">
              <a:buNone/>
              <a:defRPr sz="2100" b="1"/>
            </a:lvl5pPr>
            <a:lvl6pPr marL="2929007" indent="0">
              <a:buNone/>
              <a:defRPr sz="2100" b="1"/>
            </a:lvl6pPr>
            <a:lvl7pPr marL="3514808" indent="0">
              <a:buNone/>
              <a:defRPr sz="2100" b="1"/>
            </a:lvl7pPr>
            <a:lvl8pPr marL="4100615" indent="0">
              <a:buNone/>
              <a:defRPr sz="2100" b="1"/>
            </a:lvl8pPr>
            <a:lvl9pPr marL="46864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05" indent="0">
              <a:buNone/>
              <a:defRPr sz="2600" b="1"/>
            </a:lvl2pPr>
            <a:lvl3pPr marL="1171604" indent="0">
              <a:buNone/>
              <a:defRPr sz="2300" b="1"/>
            </a:lvl3pPr>
            <a:lvl4pPr marL="1757405" indent="0">
              <a:buNone/>
              <a:defRPr sz="2100" b="1"/>
            </a:lvl4pPr>
            <a:lvl5pPr marL="2343210" indent="0">
              <a:buNone/>
              <a:defRPr sz="2100" b="1"/>
            </a:lvl5pPr>
            <a:lvl6pPr marL="2929007" indent="0">
              <a:buNone/>
              <a:defRPr sz="2100" b="1"/>
            </a:lvl6pPr>
            <a:lvl7pPr marL="3514808" indent="0">
              <a:buNone/>
              <a:defRPr sz="2100" b="1"/>
            </a:lvl7pPr>
            <a:lvl8pPr marL="4100615" indent="0">
              <a:buNone/>
              <a:defRPr sz="2100" b="1"/>
            </a:lvl8pPr>
            <a:lvl9pPr marL="4686419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05" indent="0">
              <a:buNone/>
              <a:defRPr sz="1500"/>
            </a:lvl2pPr>
            <a:lvl3pPr marL="1171604" indent="0">
              <a:buNone/>
              <a:defRPr sz="1300"/>
            </a:lvl3pPr>
            <a:lvl4pPr marL="1757405" indent="0">
              <a:buNone/>
              <a:defRPr sz="1200"/>
            </a:lvl4pPr>
            <a:lvl5pPr marL="2343210" indent="0">
              <a:buNone/>
              <a:defRPr sz="1200"/>
            </a:lvl5pPr>
            <a:lvl6pPr marL="2929007" indent="0">
              <a:buNone/>
              <a:defRPr sz="1200"/>
            </a:lvl6pPr>
            <a:lvl7pPr marL="3514808" indent="0">
              <a:buNone/>
              <a:defRPr sz="1200"/>
            </a:lvl7pPr>
            <a:lvl8pPr marL="4100615" indent="0">
              <a:buNone/>
              <a:defRPr sz="1200"/>
            </a:lvl8pPr>
            <a:lvl9pPr marL="46864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697" indent="0">
              <a:buNone/>
              <a:defRPr sz="3600"/>
            </a:lvl2pPr>
            <a:lvl3pPr marL="1171389" indent="0">
              <a:buNone/>
              <a:defRPr sz="3100"/>
            </a:lvl3pPr>
            <a:lvl4pPr marL="1757080" indent="0">
              <a:buNone/>
              <a:defRPr sz="2700"/>
            </a:lvl4pPr>
            <a:lvl5pPr marL="2342779" indent="0">
              <a:buNone/>
              <a:defRPr sz="2700"/>
            </a:lvl5pPr>
            <a:lvl6pPr marL="2928466" indent="0">
              <a:buNone/>
              <a:defRPr sz="2700"/>
            </a:lvl6pPr>
            <a:lvl7pPr marL="3514157" indent="0">
              <a:buNone/>
              <a:defRPr sz="2700"/>
            </a:lvl7pPr>
            <a:lvl8pPr marL="4099855" indent="0">
              <a:buNone/>
              <a:defRPr sz="2700"/>
            </a:lvl8pPr>
            <a:lvl9pPr marL="4685551" indent="0">
              <a:buNone/>
              <a:defRPr sz="2700"/>
            </a:lvl9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5697" indent="0">
              <a:buNone/>
              <a:defRPr sz="1500"/>
            </a:lvl2pPr>
            <a:lvl3pPr marL="1171389" indent="0">
              <a:buNone/>
              <a:defRPr sz="1300"/>
            </a:lvl3pPr>
            <a:lvl4pPr marL="1757080" indent="0">
              <a:buNone/>
              <a:defRPr sz="1200"/>
            </a:lvl4pPr>
            <a:lvl5pPr marL="2342779" indent="0">
              <a:buNone/>
              <a:defRPr sz="1200"/>
            </a:lvl5pPr>
            <a:lvl6pPr marL="2928466" indent="0">
              <a:buNone/>
              <a:defRPr sz="1200"/>
            </a:lvl6pPr>
            <a:lvl7pPr marL="3514157" indent="0">
              <a:buNone/>
              <a:defRPr sz="1200"/>
            </a:lvl7pPr>
            <a:lvl8pPr marL="4099855" indent="0">
              <a:buNone/>
              <a:defRPr sz="1200"/>
            </a:lvl8pPr>
            <a:lvl9pPr marL="4685551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8727-0CD9-A143-9B4D-B0D23EDF4005}" type="datetime1">
              <a:rPr lang="en-US" smtClean="0"/>
              <a:t>9/18/2017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05" indent="0">
              <a:buNone/>
              <a:defRPr sz="3600"/>
            </a:lvl2pPr>
            <a:lvl3pPr marL="1171604" indent="0">
              <a:buNone/>
              <a:defRPr sz="3100"/>
            </a:lvl3pPr>
            <a:lvl4pPr marL="1757405" indent="0">
              <a:buNone/>
              <a:defRPr sz="2600"/>
            </a:lvl4pPr>
            <a:lvl5pPr marL="2343210" indent="0">
              <a:buNone/>
              <a:defRPr sz="2600"/>
            </a:lvl5pPr>
            <a:lvl6pPr marL="2929007" indent="0">
              <a:buNone/>
              <a:defRPr sz="2600"/>
            </a:lvl6pPr>
            <a:lvl7pPr marL="3514808" indent="0">
              <a:buNone/>
              <a:defRPr sz="2600"/>
            </a:lvl7pPr>
            <a:lvl8pPr marL="4100615" indent="0">
              <a:buNone/>
              <a:defRPr sz="2600"/>
            </a:lvl8pPr>
            <a:lvl9pPr marL="4686419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805" indent="0">
              <a:buNone/>
              <a:defRPr sz="1500"/>
            </a:lvl2pPr>
            <a:lvl3pPr marL="1171604" indent="0">
              <a:buNone/>
              <a:defRPr sz="1300"/>
            </a:lvl3pPr>
            <a:lvl4pPr marL="1757405" indent="0">
              <a:buNone/>
              <a:defRPr sz="1200"/>
            </a:lvl4pPr>
            <a:lvl5pPr marL="2343210" indent="0">
              <a:buNone/>
              <a:defRPr sz="1200"/>
            </a:lvl5pPr>
            <a:lvl6pPr marL="2929007" indent="0">
              <a:buNone/>
              <a:defRPr sz="1200"/>
            </a:lvl6pPr>
            <a:lvl7pPr marL="3514808" indent="0">
              <a:buNone/>
              <a:defRPr sz="1200"/>
            </a:lvl7pPr>
            <a:lvl8pPr marL="4100615" indent="0">
              <a:buNone/>
              <a:defRPr sz="1200"/>
            </a:lvl8pPr>
            <a:lvl9pPr marL="4686419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1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3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8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6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82" indent="0">
              <a:buNone/>
              <a:defRPr sz="2600" b="1"/>
            </a:lvl2pPr>
            <a:lvl3pPr marL="1171557" indent="0">
              <a:buNone/>
              <a:defRPr sz="2300" b="1"/>
            </a:lvl3pPr>
            <a:lvl4pPr marL="1757335" indent="0">
              <a:buNone/>
              <a:defRPr sz="2100" b="1"/>
            </a:lvl4pPr>
            <a:lvl5pPr marL="2343117" indent="0">
              <a:buNone/>
              <a:defRPr sz="2100" b="1"/>
            </a:lvl5pPr>
            <a:lvl6pPr marL="2928889" indent="0">
              <a:buNone/>
              <a:defRPr sz="2100" b="1"/>
            </a:lvl6pPr>
            <a:lvl7pPr marL="3514667" indent="0">
              <a:buNone/>
              <a:defRPr sz="2100" b="1"/>
            </a:lvl7pPr>
            <a:lvl8pPr marL="4100451" indent="0">
              <a:buNone/>
              <a:defRPr sz="2100" b="1"/>
            </a:lvl8pPr>
            <a:lvl9pPr marL="4686232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E061A-0B79-466F-BCC2-04524B1B75E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96222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82" indent="0">
              <a:buNone/>
              <a:defRPr sz="3600"/>
            </a:lvl2pPr>
            <a:lvl3pPr marL="1171557" indent="0">
              <a:buNone/>
              <a:defRPr sz="3100"/>
            </a:lvl3pPr>
            <a:lvl4pPr marL="1757335" indent="0">
              <a:buNone/>
              <a:defRPr sz="2600"/>
            </a:lvl4pPr>
            <a:lvl5pPr marL="2343117" indent="0">
              <a:buNone/>
              <a:defRPr sz="2600"/>
            </a:lvl5pPr>
            <a:lvl6pPr marL="2928889" indent="0">
              <a:buNone/>
              <a:defRPr sz="2600"/>
            </a:lvl6pPr>
            <a:lvl7pPr marL="3514667" indent="0">
              <a:buNone/>
              <a:defRPr sz="2600"/>
            </a:lvl7pPr>
            <a:lvl8pPr marL="4100451" indent="0">
              <a:buNone/>
              <a:defRPr sz="2600"/>
            </a:lvl8pPr>
            <a:lvl9pPr marL="4686232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82" indent="0">
              <a:buNone/>
              <a:defRPr sz="1500"/>
            </a:lvl2pPr>
            <a:lvl3pPr marL="1171557" indent="0">
              <a:buNone/>
              <a:defRPr sz="1300"/>
            </a:lvl3pPr>
            <a:lvl4pPr marL="1757335" indent="0">
              <a:buNone/>
              <a:defRPr sz="1200"/>
            </a:lvl4pPr>
            <a:lvl5pPr marL="2343117" indent="0">
              <a:buNone/>
              <a:defRPr sz="1200"/>
            </a:lvl5pPr>
            <a:lvl6pPr marL="2928889" indent="0">
              <a:buNone/>
              <a:defRPr sz="1200"/>
            </a:lvl6pPr>
            <a:lvl7pPr marL="3514667" indent="0">
              <a:buNone/>
              <a:defRPr sz="1200"/>
            </a:lvl7pPr>
            <a:lvl8pPr marL="4100451" indent="0">
              <a:buNone/>
              <a:defRPr sz="1200"/>
            </a:lvl8pPr>
            <a:lvl9pPr marL="4686232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0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5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59" indent="0">
              <a:buNone/>
              <a:defRPr sz="2600" b="1"/>
            </a:lvl2pPr>
            <a:lvl3pPr marL="1171510" indent="0">
              <a:buNone/>
              <a:defRPr sz="2300" b="1"/>
            </a:lvl3pPr>
            <a:lvl4pPr marL="1757264" indent="0">
              <a:buNone/>
              <a:defRPr sz="2100" b="1"/>
            </a:lvl4pPr>
            <a:lvl5pPr marL="2343023" indent="0">
              <a:buNone/>
              <a:defRPr sz="2100" b="1"/>
            </a:lvl5pPr>
            <a:lvl6pPr marL="2928771" indent="0">
              <a:buNone/>
              <a:defRPr sz="2100" b="1"/>
            </a:lvl6pPr>
            <a:lvl7pPr marL="3514526" indent="0">
              <a:buNone/>
              <a:defRPr sz="2100" b="1"/>
            </a:lvl7pPr>
            <a:lvl8pPr marL="4100287" indent="0">
              <a:buNone/>
              <a:defRPr sz="2100" b="1"/>
            </a:lvl8pPr>
            <a:lvl9pPr marL="4686045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1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Otsikko sekä teksti sisällö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3D386-D60A-468D-A8CF-3E0B8927F0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674089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976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59" indent="0">
              <a:buNone/>
              <a:defRPr sz="3600"/>
            </a:lvl2pPr>
            <a:lvl3pPr marL="1171510" indent="0">
              <a:buNone/>
              <a:defRPr sz="3100"/>
            </a:lvl3pPr>
            <a:lvl4pPr marL="1757264" indent="0">
              <a:buNone/>
              <a:defRPr sz="2600"/>
            </a:lvl4pPr>
            <a:lvl5pPr marL="2343023" indent="0">
              <a:buNone/>
              <a:defRPr sz="2600"/>
            </a:lvl5pPr>
            <a:lvl6pPr marL="2928771" indent="0">
              <a:buNone/>
              <a:defRPr sz="2600"/>
            </a:lvl6pPr>
            <a:lvl7pPr marL="3514526" indent="0">
              <a:buNone/>
              <a:defRPr sz="2600"/>
            </a:lvl7pPr>
            <a:lvl8pPr marL="4100287" indent="0">
              <a:buNone/>
              <a:defRPr sz="2600"/>
            </a:lvl8pPr>
            <a:lvl9pPr marL="4686045" indent="0">
              <a:buNone/>
              <a:defRPr sz="2600"/>
            </a:lvl9pPr>
          </a:lstStyle>
          <a:p>
            <a:r>
              <a:rPr lang="fi-FI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759" indent="0">
              <a:buNone/>
              <a:defRPr sz="1500"/>
            </a:lvl2pPr>
            <a:lvl3pPr marL="1171510" indent="0">
              <a:buNone/>
              <a:defRPr sz="1300"/>
            </a:lvl3pPr>
            <a:lvl4pPr marL="1757264" indent="0">
              <a:buNone/>
              <a:defRPr sz="1200"/>
            </a:lvl4pPr>
            <a:lvl5pPr marL="2343023" indent="0">
              <a:buNone/>
              <a:defRPr sz="1200"/>
            </a:lvl5pPr>
            <a:lvl6pPr marL="2928771" indent="0">
              <a:buNone/>
              <a:defRPr sz="1200"/>
            </a:lvl6pPr>
            <a:lvl7pPr marL="3514526" indent="0">
              <a:buNone/>
              <a:defRPr sz="1200"/>
            </a:lvl7pPr>
            <a:lvl8pPr marL="4100287" indent="0">
              <a:buNone/>
              <a:defRPr sz="1200"/>
            </a:lvl8pPr>
            <a:lvl9pPr marL="4686045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166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498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1"/>
            <a:ext cx="10363200" cy="1470660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085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782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95"/>
            <a:ext cx="10363200" cy="149923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6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3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10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29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431"/>
            <a:ext cx="5386917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510"/>
            <a:ext cx="5386917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431"/>
            <a:ext cx="5389033" cy="64008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36" indent="0">
              <a:buNone/>
              <a:defRPr sz="2600" b="1"/>
            </a:lvl2pPr>
            <a:lvl3pPr marL="1171463" indent="0">
              <a:buNone/>
              <a:defRPr sz="2300" b="1"/>
            </a:lvl3pPr>
            <a:lvl4pPr marL="1757194" indent="0">
              <a:buNone/>
              <a:defRPr sz="2100" b="1"/>
            </a:lvl4pPr>
            <a:lvl5pPr marL="2342929" indent="0">
              <a:buNone/>
              <a:defRPr sz="2100" b="1"/>
            </a:lvl5pPr>
            <a:lvl6pPr marL="2928653" indent="0">
              <a:buNone/>
              <a:defRPr sz="2100" b="1"/>
            </a:lvl6pPr>
            <a:lvl7pPr marL="3514385" indent="0">
              <a:buNone/>
              <a:defRPr sz="2100" b="1"/>
            </a:lvl7pPr>
            <a:lvl8pPr marL="4100123" indent="0">
              <a:buNone/>
              <a:defRPr sz="2100" b="1"/>
            </a:lvl8pPr>
            <a:lvl9pPr marL="4685857" indent="0">
              <a:buNone/>
              <a:defRPr sz="21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5510"/>
            <a:ext cx="5389033" cy="395097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5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file://localhost/Users/Kennoi%20Design/ASIAKKAAT/Leipatiedotus/Logot/LOGOT%202017/Leipatiedotus_LOGO_ORIGINAALIT_2017/RGB/leipatiedotus_logo2017_RGB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file://localhost/Users/Kennoi%20Design/ASIAKKAAT/Leipatiedotus/Logot/Leipatiedotus_2016_300px.png" TargetMode="Externa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file://localhost/Users/Kennoi%20Design/ASIAKKAAT/Leipatiedotus/Logot/Leipatiedotus_2016_300px.png" TargetMode="Externa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11" Type="http://schemas.openxmlformats.org/officeDocument/2006/relationships/image" Target="file://localhost/Users/Kennoi%20Design/ASIAKKAAT/Leipatiedotus/Logot/Leipatiedotus_2016_300px.png" TargetMode="External"/><Relationship Id="rId5" Type="http://schemas.openxmlformats.org/officeDocument/2006/relationships/slideLayout" Target="../slideLayouts/slideLayout38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3.xml"/><Relationship Id="rId9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89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4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30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0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7.xml"/><Relationship Id="rId3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6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81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11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3.xml"/><Relationship Id="rId9" Type="http://schemas.openxmlformats.org/officeDocument/2006/relationships/slideLayout" Target="../slideLayouts/slideLayout488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slideLayout" Target="../slideLayouts/slideLayout502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0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05.xml"/><Relationship Id="rId7" Type="http://schemas.openxmlformats.org/officeDocument/2006/relationships/slideLayout" Target="../slideLayouts/slideLayout509.xml"/><Relationship Id="rId12" Type="http://schemas.openxmlformats.org/officeDocument/2006/relationships/slideLayout" Target="../slideLayouts/slideLayout514.xml"/><Relationship Id="rId2" Type="http://schemas.openxmlformats.org/officeDocument/2006/relationships/slideLayout" Target="../slideLayouts/slideLayout504.xml"/><Relationship Id="rId1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8.xml"/><Relationship Id="rId11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07.xml"/><Relationship Id="rId10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11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3.xml"/><Relationship Id="rId13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532.xml"/><Relationship Id="rId12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27.xml"/><Relationship Id="rId16" Type="http://schemas.openxmlformats.org/officeDocument/2006/relationships/image" Target="file://localhost/Users/Kennoi%20Design/ASIAKKAAT/Leipatiedotus/Logot/Leipatiedotus_2016_300px.png" TargetMode="External"/><Relationship Id="rId1" Type="http://schemas.openxmlformats.org/officeDocument/2006/relationships/slideLayout" Target="../slideLayouts/slideLayout526.xml"/><Relationship Id="rId6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36.xml"/><Relationship Id="rId5" Type="http://schemas.openxmlformats.org/officeDocument/2006/relationships/slideLayout" Target="../slideLayouts/slideLayout5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35.xml"/><Relationship Id="rId4" Type="http://schemas.openxmlformats.org/officeDocument/2006/relationships/slideLayout" Target="../slideLayouts/slideLayout529.xml"/><Relationship Id="rId9" Type="http://schemas.openxmlformats.org/officeDocument/2006/relationships/slideLayout" Target="../slideLayouts/slideLayout534.xml"/><Relationship Id="rId1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6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41.xml"/><Relationship Id="rId7" Type="http://schemas.openxmlformats.org/officeDocument/2006/relationships/slideLayout" Target="../slideLayouts/slideLayout545.xml"/><Relationship Id="rId12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40.xml"/><Relationship Id="rId1" Type="http://schemas.openxmlformats.org/officeDocument/2006/relationships/slideLayout" Target="../slideLayouts/slideLayout539.xml"/><Relationship Id="rId6" Type="http://schemas.openxmlformats.org/officeDocument/2006/relationships/slideLayout" Target="../slideLayouts/slideLayout544.xml"/><Relationship Id="rId11" Type="http://schemas.openxmlformats.org/officeDocument/2006/relationships/slideLayout" Target="../slideLayouts/slideLayout549.xml"/><Relationship Id="rId5" Type="http://schemas.openxmlformats.org/officeDocument/2006/relationships/slideLayout" Target="../slideLayouts/slideLayout543.xml"/><Relationship Id="rId10" Type="http://schemas.openxmlformats.org/officeDocument/2006/relationships/slideLayout" Target="../slideLayouts/slideLayout548.xml"/><Relationship Id="rId4" Type="http://schemas.openxmlformats.org/officeDocument/2006/relationships/slideLayout" Target="../slideLayouts/slideLayout542.xml"/><Relationship Id="rId9" Type="http://schemas.openxmlformats.org/officeDocument/2006/relationships/slideLayout" Target="../slideLayouts/slideLayout5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theme" Target="../theme/theme56.xml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slideLayout" Target="../slideLayouts/slideLayout629.xml"/><Relationship Id="rId2" Type="http://schemas.openxmlformats.org/officeDocument/2006/relationships/slideLayout" Target="../slideLayouts/slideLayout619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22"/>
            <a:ext cx="8654355" cy="4262159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5083" y="6356386"/>
            <a:ext cx="1178288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3" y="5663750"/>
            <a:ext cx="12207732" cy="1064098"/>
          </a:xfrm>
          <a:custGeom>
            <a:avLst/>
            <a:gdLst>
              <a:gd name="connsiteX0" fmla="*/ 0 w 12207732"/>
              <a:gd name="connsiteY0" fmla="*/ 0 h 1418798"/>
              <a:gd name="connsiteX1" fmla="*/ 2208146 w 12207732"/>
              <a:gd name="connsiteY1" fmla="*/ 1384472 h 1418798"/>
              <a:gd name="connsiteX2" fmla="*/ 7688468 w 12207732"/>
              <a:gd name="connsiteY2" fmla="*/ 492003 h 1418798"/>
              <a:gd name="connsiteX3" fmla="*/ 12207732 w 12207732"/>
              <a:gd name="connsiteY3" fmla="*/ 1418798 h 141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7732" h="1418798">
                <a:moveTo>
                  <a:pt x="0" y="0"/>
                </a:moveTo>
                <a:cubicBezTo>
                  <a:pt x="463367" y="651236"/>
                  <a:pt x="926735" y="1302472"/>
                  <a:pt x="2208146" y="1384472"/>
                </a:cubicBezTo>
                <a:cubicBezTo>
                  <a:pt x="3489557" y="1466473"/>
                  <a:pt x="6021870" y="486282"/>
                  <a:pt x="7688468" y="492003"/>
                </a:cubicBezTo>
                <a:cubicBezTo>
                  <a:pt x="9355066" y="497724"/>
                  <a:pt x="12207732" y="1418798"/>
                  <a:pt x="12207732" y="1418798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  <p:pic>
        <p:nvPicPr>
          <p:cNvPr id="8" name="leipatiedotus_logo2017_RGB.png" descr="/Users/Kennoi Design/ASIAKKAAT/Leipatiedotus/Logot/LOGOT 2017/Leipatiedotus_LOGO_ORIGINAALIT_2017/RGB/leipatiedotus_logo2017_RGB.png"/>
          <p:cNvPicPr>
            <a:picLocks noChangeAspect="1"/>
          </p:cNvPicPr>
          <p:nvPr userDrawn="1"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10" y="5297723"/>
            <a:ext cx="1432039" cy="156028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1441" y="5785863"/>
            <a:ext cx="12348869" cy="1305260"/>
          </a:xfrm>
          <a:custGeom>
            <a:avLst/>
            <a:gdLst>
              <a:gd name="connsiteX0" fmla="*/ 0 w 12348869"/>
              <a:gd name="connsiteY0" fmla="*/ 278355 h 1305260"/>
              <a:gd name="connsiteX1" fmla="*/ 3306499 w 12348869"/>
              <a:gd name="connsiteY1" fmla="*/ 736032 h 1305260"/>
              <a:gd name="connsiteX2" fmla="*/ 6521468 w 12348869"/>
              <a:gd name="connsiteY2" fmla="*/ 3749 h 1305260"/>
              <a:gd name="connsiteX3" fmla="*/ 11555585 w 12348869"/>
              <a:gd name="connsiteY3" fmla="*/ 1113615 h 1305260"/>
              <a:gd name="connsiteX4" fmla="*/ 12264937 w 12348869"/>
              <a:gd name="connsiteY4" fmla="*/ 1296686 h 130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8869" h="1305260">
                <a:moveTo>
                  <a:pt x="0" y="278355"/>
                </a:moveTo>
                <a:cubicBezTo>
                  <a:pt x="1109794" y="530077"/>
                  <a:pt x="2219588" y="781800"/>
                  <a:pt x="3306499" y="736032"/>
                </a:cubicBezTo>
                <a:cubicBezTo>
                  <a:pt x="4393410" y="690264"/>
                  <a:pt x="5146620" y="-59181"/>
                  <a:pt x="6521468" y="3749"/>
                </a:cubicBezTo>
                <a:cubicBezTo>
                  <a:pt x="7896316" y="66679"/>
                  <a:pt x="10598340" y="898126"/>
                  <a:pt x="11555585" y="1113615"/>
                </a:cubicBezTo>
                <a:cubicBezTo>
                  <a:pt x="12512830" y="1329104"/>
                  <a:pt x="12388883" y="1312895"/>
                  <a:pt x="12264937" y="129668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4" r:id="rId5"/>
    <p:sldLayoutId id="2147484005" r:id="rId6"/>
    <p:sldLayoutId id="2147484007" r:id="rId7"/>
    <p:sldLayoutId id="2147486124" r:id="rId8"/>
    <p:sldLayoutId id="2147486125" r:id="rId9"/>
  </p:sldLayoutIdLst>
  <p:hf sldNum="0" hdr="0" ftr="0"/>
  <p:txStyles>
    <p:titleStyle>
      <a:lvl1pPr algn="ctr" defTabSz="585721" rtl="0" eaLnBrk="1" latinLnBrk="0" hangingPunct="1">
        <a:spcBef>
          <a:spcPct val="0"/>
        </a:spcBef>
        <a:buNone/>
        <a:defRPr sz="3600" b="1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282" indent="-439282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51788" indent="-366079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6428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050010" indent="-292861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4pPr>
      <a:lvl5pPr marL="2635730" indent="-292861" algn="l" defTabSz="58572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Arial"/>
          <a:ea typeface="+mn-ea"/>
          <a:cs typeface="Arial"/>
        </a:defRPr>
      </a:lvl5pPr>
      <a:lvl6pPr marL="322144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61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82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85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21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36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5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2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83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98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1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3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52" tIns="58575" rIns="117152" bIns="58575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52" tIns="58575" rIns="117152" bIns="5857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</p:sldLayoutIdLst>
  <p:txStyles>
    <p:titleStyle>
      <a:lvl1pPr algn="ctr" defTabSz="585759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12" indent="-439312" algn="l" defTabSz="585759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50" indent="-366102" algn="l" defTabSz="58575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382" indent="-292881" algn="l" defTabSz="585759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144" indent="-292881" algn="l" defTabSz="58575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901" indent="-292881" algn="l" defTabSz="585759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656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409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168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912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59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1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264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023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771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526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287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045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8" tIns="58573" rIns="117148" bIns="5857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48" tIns="58573" rIns="117148" bIns="5857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117148" tIns="58573" rIns="117148" bIns="5857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117148" tIns="58573" rIns="117148" bIns="5857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117148" tIns="58573" rIns="117148" bIns="5857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txStyles>
    <p:titleStyle>
      <a:lvl1pPr algn="ctr" defTabSz="585736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94" indent="-439294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812" indent="-366088" algn="l" defTabSz="58573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323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062" indent="-292869" algn="l" defTabSz="58573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796" indent="-292869" algn="l" defTabSz="58573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528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257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992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712" indent="-292869" algn="l" defTabSz="58573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36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63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94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929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653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385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123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857" algn="l" defTabSz="5857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txStyles>
    <p:titleStyle>
      <a:lvl1pPr algn="ctr" defTabSz="58571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76" indent="-439276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773" indent="-366074" algn="l" defTabSz="58571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265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980" indent="-292858" algn="l" defTabSz="58571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691" indent="-292858" algn="l" defTabSz="58571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399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04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17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12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12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1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23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3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35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44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95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66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9" tIns="58568" rIns="117139" bIns="5856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9" tIns="58568" rIns="117139" bIns="5856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8"/>
            <a:ext cx="38608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ctr" defTabSz="58568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58" indent="-439258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735" indent="-366060" algn="l" defTabSz="58568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207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897" indent="-292846" algn="l" defTabSz="58568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586" indent="-292846" algn="l" defTabSz="585688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270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952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641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312" indent="-292846" algn="l" defTabSz="5856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88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369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053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742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417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103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795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482" algn="l" defTabSz="58568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4" tIns="58566" rIns="117134" bIns="58566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4" tIns="58566" rIns="117134" bIns="5856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</p:sldLayoutIdLst>
  <p:txStyles>
    <p:titleStyle>
      <a:lvl1pPr algn="ctr" defTabSz="58566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40" indent="-439240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97" indent="-366046" algn="l" defTabSz="58566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148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815" indent="-292834" algn="l" defTabSz="58566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480" indent="-292834" algn="l" defTabSz="58566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14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800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465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11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6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32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8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649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30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96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631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29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30" tIns="58563" rIns="117130" bIns="5856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30" tIns="58563" rIns="117130" bIns="5856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  <p:sldLayoutId id="2147485218" r:id="rId12"/>
  </p:sldLayoutIdLst>
  <p:txStyles>
    <p:titleStyle>
      <a:lvl1pPr algn="ctr" defTabSz="58564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222" indent="-439222" algn="l" defTabSz="58564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659" indent="-366032" algn="l" defTabSz="58564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089" indent="-292823" algn="l" defTabSz="58564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733" indent="-292823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374" indent="-292823" algn="l" defTabSz="58564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013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648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290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912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4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7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1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55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183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821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46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10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25" tIns="58560" rIns="117125" bIns="5856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25" tIns="58560" rIns="117125" bIns="5856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117125" tIns="58560" rIns="117125" bIns="5856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117125" tIns="58560" rIns="117125" bIns="5856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117125" tIns="58560" rIns="117125" bIns="5856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ctr" defTabSz="58561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04" indent="-439204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21" indent="-366017" algn="l" defTabSz="58561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030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651" indent="-292811" algn="l" defTabSz="58561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269" indent="-292811" algn="l" defTabSz="585619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884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495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114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712" indent="-292811" algn="l" defTabSz="5856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19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29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841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461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066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680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303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919" algn="l" defTabSz="585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21" tIns="58558" rIns="117121" bIns="5855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21" tIns="58558" rIns="117121" bIns="5855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0"/>
            <a:ext cx="2844800" cy="365125"/>
          </a:xfrm>
          <a:prstGeom prst="rect">
            <a:avLst/>
          </a:prstGeom>
        </p:spPr>
        <p:txBody>
          <a:bodyPr vert="horz" lIns="117121" tIns="58558" rIns="117121" bIns="585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0"/>
            <a:ext cx="3860800" cy="365125"/>
          </a:xfrm>
          <a:prstGeom prst="rect">
            <a:avLst/>
          </a:prstGeom>
        </p:spPr>
        <p:txBody>
          <a:bodyPr vert="horz" lIns="117121" tIns="58558" rIns="117121" bIns="585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0"/>
            <a:ext cx="2844800" cy="365125"/>
          </a:xfrm>
          <a:prstGeom prst="rect">
            <a:avLst/>
          </a:prstGeom>
        </p:spPr>
        <p:txBody>
          <a:bodyPr vert="horz" lIns="117121" tIns="58558" rIns="117121" bIns="585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ctr" defTabSz="585596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86" indent="-439186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582" indent="-366002" algn="l" defTabSz="58559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971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569" indent="-292800" algn="l" defTabSz="58559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164" indent="-292800" algn="l" defTabSz="58559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756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343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938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512" indent="-292800" algn="l" defTabSz="58559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96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83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71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368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948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539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139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732" algn="l" defTabSz="58559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16" tIns="58555" rIns="117116" bIns="5855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16" tIns="58555" rIns="117116" bIns="5855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5125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txStyles>
    <p:titleStyle>
      <a:lvl1pPr algn="ctr" defTabSz="58557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68" indent="-43916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544" indent="-365988" algn="l" defTabSz="58557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912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487" indent="-292788" algn="l" defTabSz="58557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059" indent="-292788" algn="l" defTabSz="58557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628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191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763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312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73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36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0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2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83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398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9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545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11" tIns="58553" rIns="117111" bIns="5855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11" tIns="58553" rIns="117111" bIns="5855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</p:sldLayoutIdLst>
  <p:txStyles>
    <p:titleStyle>
      <a:lvl1pPr algn="ctr" defTabSz="58555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150" indent="-439150" algn="l" defTabSz="585550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506" indent="-365974" algn="l" defTabSz="58555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853" indent="-292777" algn="l" defTabSz="58555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405" indent="-292777" algn="l" defTabSz="58555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4954" indent="-292777" algn="l" defTabSz="58555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049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03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587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112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5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089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63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181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712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2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81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3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22"/>
            <a:ext cx="8654355" cy="4262159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56488" y="6356386"/>
            <a:ext cx="1425729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0CCF-646A-A149-A1C8-5A66CD571B6F}" type="datetime1">
              <a:rPr lang="en-US" smtClean="0"/>
              <a:t>9/18/2017</a:t>
            </a:fld>
            <a:endParaRPr lang="fi-FI"/>
          </a:p>
        </p:txBody>
      </p:sp>
      <p:sp>
        <p:nvSpPr>
          <p:cNvPr id="7" name="Freeform 6"/>
          <p:cNvSpPr/>
          <p:nvPr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12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5068" r:id="rId8"/>
  </p:sldLayoutIdLst>
  <p:hf sldNum="0" hdr="0" ftr="0"/>
  <p:txStyles>
    <p:titleStyle>
      <a:lvl1pPr algn="ctr" defTabSz="585721" rtl="0" eaLnBrk="1" latinLnBrk="0" hangingPunct="1">
        <a:spcBef>
          <a:spcPct val="0"/>
        </a:spcBef>
        <a:buNone/>
        <a:defRPr sz="36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282" indent="-439282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51788" indent="-366079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6428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050010" indent="-292861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4pPr>
      <a:lvl5pPr marL="2635730" indent="-292861" algn="l" defTabSz="58572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Arial"/>
          <a:ea typeface="+mn-ea"/>
          <a:cs typeface="Arial"/>
        </a:defRPr>
      </a:lvl5pPr>
      <a:lvl6pPr marL="322144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61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82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85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21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36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5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2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83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98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1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3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07" tIns="58550" rIns="117107" bIns="5855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07" tIns="58550" rIns="117107" bIns="5855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117107" tIns="58550" rIns="117107" bIns="5855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 vert="horz" lIns="117107" tIns="58550" rIns="117107" bIns="5855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117107" tIns="58550" rIns="117107" bIns="5855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70" r:id="rId2"/>
    <p:sldLayoutId id="2147485271" r:id="rId3"/>
    <p:sldLayoutId id="2147485272" r:id="rId4"/>
    <p:sldLayoutId id="2147485273" r:id="rId5"/>
    <p:sldLayoutId id="2147485274" r:id="rId6"/>
    <p:sldLayoutId id="2147485275" r:id="rId7"/>
    <p:sldLayoutId id="2147485276" r:id="rId8"/>
    <p:sldLayoutId id="2147485277" r:id="rId9"/>
    <p:sldLayoutId id="2147485278" r:id="rId10"/>
    <p:sldLayoutId id="2147485279" r:id="rId11"/>
  </p:sldLayoutIdLst>
  <p:txStyles>
    <p:titleStyle>
      <a:lvl1pPr algn="ctr" defTabSz="58552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32" indent="-439132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468" indent="-365960" algn="l" defTabSz="58552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794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323" indent="-292765" algn="l" defTabSz="58552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848" indent="-292765" algn="l" defTabSz="58552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370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886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412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912" indent="-292765" algn="l" defTabSz="5855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27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042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559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087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594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116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646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169" algn="l" defTabSz="5855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02" tIns="58548" rIns="117102" bIns="5854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02" tIns="58548" rIns="117102" bIns="5854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</p:sldLayoutIdLst>
  <p:txStyles>
    <p:titleStyle>
      <a:lvl1pPr algn="ctr" defTabSz="58550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14" indent="-43911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430" indent="-365946" algn="l" defTabSz="58550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735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241" indent="-292754" algn="l" defTabSz="58550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742" indent="-292754" algn="l" defTabSz="58550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242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734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236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712" indent="-292754" algn="l" defTabSz="58550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04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995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489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993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476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975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482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982" algn="l" defTabSz="58550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98" tIns="58545" rIns="117098" bIns="5854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098" tIns="58545" rIns="117098" bIns="5854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 vert="horz" lIns="117098" tIns="58545" rIns="117098" bIns="5854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 vert="horz" lIns="117098" tIns="58545" rIns="117098" bIns="5854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 vert="horz" lIns="117098" tIns="58545" rIns="117098" bIns="5854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</p:sldLayoutIdLst>
  <p:txStyles>
    <p:titleStyle>
      <a:lvl1pPr algn="ctr" defTabSz="58548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097" indent="-439097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391" indent="-365932" algn="l" defTabSz="58548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676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159" indent="-292742" algn="l" defTabSz="58548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637" indent="-292742" algn="l" defTabSz="58548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113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582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060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512" indent="-292742" algn="l" defTabSz="58548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480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948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418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900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359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835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318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795" algn="l" defTabSz="5854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93" tIns="58543" rIns="117093" bIns="5854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093" tIns="58543" rIns="117093" bIns="5854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8"/>
            <a:ext cx="2844800" cy="365125"/>
          </a:xfrm>
          <a:prstGeom prst="rect">
            <a:avLst/>
          </a:prstGeom>
        </p:spPr>
        <p:txBody>
          <a:bodyPr vert="horz" lIns="117093" tIns="58543" rIns="117093" bIns="5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8"/>
            <a:ext cx="3860800" cy="365125"/>
          </a:xfrm>
          <a:prstGeom prst="rect">
            <a:avLst/>
          </a:prstGeom>
        </p:spPr>
        <p:txBody>
          <a:bodyPr vert="horz" lIns="117093" tIns="58543" rIns="117093" bIns="5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8"/>
            <a:ext cx="2844800" cy="365125"/>
          </a:xfrm>
          <a:prstGeom prst="rect">
            <a:avLst/>
          </a:prstGeom>
        </p:spPr>
        <p:txBody>
          <a:bodyPr vert="horz" lIns="117093" tIns="58543" rIns="117093" bIns="5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</p:sldLayoutIdLst>
  <p:txStyles>
    <p:titleStyle>
      <a:lvl1pPr algn="ctr" defTabSz="585456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080" indent="-439080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353" indent="-365917" algn="l" defTabSz="5854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617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077" indent="-292731" algn="l" defTabSz="5854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532" indent="-292731" algn="l" defTabSz="5854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19984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430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885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312" indent="-292731" algn="l" defTabSz="5854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456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901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348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806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242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694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154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608" algn="l" defTabSz="5854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89" tIns="58541" rIns="117089" bIns="5854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089" tIns="58541" rIns="117089" bIns="5854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117089" tIns="58541" rIns="117089" bIns="5854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117089" tIns="58541" rIns="117089" bIns="5854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117089" tIns="58541" rIns="117089" bIns="5854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xStyles>
    <p:titleStyle>
      <a:lvl1pPr algn="ctr" defTabSz="58543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062" indent="-439062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315" indent="-365902" algn="l" defTabSz="585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558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8995" indent="-292719" algn="l" defTabSz="585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427" indent="-292719" algn="l" defTabSz="58543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19856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5277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709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6112" indent="-292719" algn="l" defTabSz="58543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433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854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277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713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125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553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7990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3420" algn="l" defTabSz="58543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  <p:sldLayoutId id="2147485340" r:id="rId12"/>
    <p:sldLayoutId id="2147485341" r:id="rId13"/>
  </p:sldLayoutIdLst>
  <p:hf sldNum="0" hdr="0" ftr="0"/>
  <p:txStyles>
    <p:titleStyle>
      <a:lvl1pPr algn="ctr" defTabSz="58592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0" tIns="58589" rIns="117180" bIns="58589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0" tIns="58589" rIns="117180" bIns="58589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  <p:sldLayoutId id="2147485354" r:id="rId12"/>
  </p:sldLayoutIdLst>
  <p:txStyles>
    <p:titleStyle>
      <a:lvl1pPr algn="ctr" defTabSz="58589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18" indent="-439418" algn="l" defTabSz="58589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80" indent="-366188" algn="l" defTabSz="585897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36" indent="-292950" algn="l" defTabSz="585897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636" indent="-292950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533" indent="-292950" algn="l" defTabSz="58589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42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323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222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10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97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9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8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84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47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2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169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75" tIns="58586" rIns="117175" bIns="58586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75" tIns="58586" rIns="117175" bIns="5858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</p:sldLayoutIdLst>
  <p:txStyles>
    <p:titleStyle>
      <a:lvl1pPr algn="ctr" defTabSz="585874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00" indent="-439400" algn="l" defTabSz="585874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41" indent="-366174" algn="l" defTabSz="58587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677" indent="-292938" algn="l" defTabSz="58587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554" indent="-292938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428" indent="-292938" algn="l" defTabSz="58587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299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171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046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908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74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45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16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49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35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23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10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982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71" tIns="58584" rIns="117171" bIns="58584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71" tIns="58584" rIns="117171" bIns="58584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0"/>
            <a:ext cx="2844800" cy="365125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0"/>
            <a:ext cx="3860800" cy="365125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0"/>
            <a:ext cx="2844800" cy="365125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</p:sldLayoutIdLst>
  <p:txStyles>
    <p:titleStyle>
      <a:lvl1pPr algn="ctr" defTabSz="585851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82" indent="-439382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003" indent="-366160" algn="l" defTabSz="58585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61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472" indent="-292927" algn="l" defTabSz="58585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323" indent="-292927" algn="l" defTabSz="58585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1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01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8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70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5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98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54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397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24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09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944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79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57" tIns="58577" rIns="117157" bIns="58577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57" tIns="58577" rIns="117157" bIns="58577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  <p:sldLayoutId id="2147485416" r:id="rId12"/>
  </p:sldLayoutIdLst>
  <p:txStyles>
    <p:titleStyle>
      <a:lvl1pPr algn="ctr" defTabSz="5857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30" indent="-439330" algn="l" defTabSz="58578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88" indent="-366117" algn="l" defTabSz="58578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441" indent="-292892" algn="l" defTabSz="5857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226" indent="-292892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007" indent="-292892" algn="l" defTabSz="5857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784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56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343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11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5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35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1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889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6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451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23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22"/>
            <a:ext cx="8654355" cy="4262159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56488" y="6356386"/>
            <a:ext cx="1425729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7EB3-BE6B-CF4A-8B85-309CD9EB46C0}" type="datetime1">
              <a:rPr lang="en-US" smtClean="0"/>
              <a:t>9/18/2017</a:t>
            </a:fld>
            <a:endParaRPr lang="fi-FI"/>
          </a:p>
        </p:txBody>
      </p:sp>
      <p:sp>
        <p:nvSpPr>
          <p:cNvPr id="7" name="Freeform 6"/>
          <p:cNvSpPr/>
          <p:nvPr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12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5067" r:id="rId8"/>
  </p:sldLayoutIdLst>
  <p:hf sldNum="0" hdr="0" ftr="0"/>
  <p:txStyles>
    <p:titleStyle>
      <a:lvl1pPr algn="ctr" defTabSz="585721" rtl="0" eaLnBrk="1" latinLnBrk="0" hangingPunct="1">
        <a:spcBef>
          <a:spcPct val="0"/>
        </a:spcBef>
        <a:buNone/>
        <a:defRPr sz="3600" b="1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282" indent="-439282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51788" indent="-366079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6428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050010" indent="-292861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4pPr>
      <a:lvl5pPr marL="2635730" indent="-292861" algn="l" defTabSz="58572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Arial"/>
          <a:ea typeface="+mn-ea"/>
          <a:cs typeface="Arial"/>
        </a:defRPr>
      </a:lvl5pPr>
      <a:lvl6pPr marL="322144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61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82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85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21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36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5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2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83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98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1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3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52" tIns="58575" rIns="117152" bIns="5857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52" tIns="58575" rIns="117152" bIns="5857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5125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5125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5125"/>
          </a:xfrm>
          <a:prstGeom prst="rect">
            <a:avLst/>
          </a:prstGeom>
        </p:spPr>
        <p:txBody>
          <a:bodyPr vert="horz" lIns="117152" tIns="58575" rIns="117152" bIns="5857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19" r:id="rId2"/>
    <p:sldLayoutId id="2147485420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426" r:id="rId9"/>
    <p:sldLayoutId id="2147485427" r:id="rId10"/>
    <p:sldLayoutId id="2147485428" r:id="rId11"/>
  </p:sldLayoutIdLst>
  <p:txStyles>
    <p:titleStyle>
      <a:lvl1pPr algn="ctr" defTabSz="585759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12" indent="-439312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850" indent="-366102" algn="l" defTabSz="58575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382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144" indent="-292881" algn="l" defTabSz="58575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901" indent="-292881" algn="l" defTabSz="585759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656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409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168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912" indent="-292881" algn="l" defTabSz="58575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59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10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264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023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771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526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287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045" algn="l" defTabSz="58575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34" tIns="58566" rIns="117134" bIns="58566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34" tIns="58566" rIns="117134" bIns="5856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68" r:id="rId3"/>
    <p:sldLayoutId id="2147485469" r:id="rId4"/>
    <p:sldLayoutId id="2147485470" r:id="rId5"/>
    <p:sldLayoutId id="2147485471" r:id="rId6"/>
    <p:sldLayoutId id="2147485472" r:id="rId7"/>
    <p:sldLayoutId id="2147485473" r:id="rId8"/>
    <p:sldLayoutId id="2147485474" r:id="rId9"/>
    <p:sldLayoutId id="2147485475" r:id="rId10"/>
    <p:sldLayoutId id="2147485476" r:id="rId11"/>
    <p:sldLayoutId id="2147485477" r:id="rId12"/>
  </p:sldLayoutIdLst>
  <p:txStyles>
    <p:titleStyle>
      <a:lvl1pPr algn="ctr" defTabSz="58566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240" indent="-439240" algn="l" defTabSz="585665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697" indent="-366046" algn="l" defTabSz="585665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148" indent="-292834" algn="l" defTabSz="58566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815" indent="-292834" algn="l" defTabSz="58566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480" indent="-292834" algn="l" defTabSz="58566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14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800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465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112" indent="-292834" algn="l" defTabSz="58566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6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32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8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649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300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962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631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295" algn="l" defTabSz="585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0" tIns="58563" rIns="117130" bIns="5856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0" tIns="58563" rIns="117130" bIns="5856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8"/>
            <a:ext cx="3860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6123" r:id="rId12"/>
  </p:sldLayoutIdLst>
  <p:txStyles>
    <p:titleStyle>
      <a:lvl1pPr algn="ctr" defTabSz="58564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22" indent="-439222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59" indent="-366032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089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733" indent="-292823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374" indent="-292823" algn="l" defTabSz="58564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013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648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290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912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4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7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1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55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183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821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46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10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16" tIns="58555" rIns="117116" bIns="58555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16" tIns="58555" rIns="117116" bIns="5855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16" tIns="58555" rIns="117116" bIns="5855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516" r:id="rId2"/>
    <p:sldLayoutId id="2147485517" r:id="rId3"/>
    <p:sldLayoutId id="2147485518" r:id="rId4"/>
    <p:sldLayoutId id="2147485519" r:id="rId5"/>
    <p:sldLayoutId id="2147485520" r:id="rId6"/>
    <p:sldLayoutId id="2147485521" r:id="rId7"/>
    <p:sldLayoutId id="2147485522" r:id="rId8"/>
    <p:sldLayoutId id="2147485523" r:id="rId9"/>
    <p:sldLayoutId id="2147485524" r:id="rId10"/>
    <p:sldLayoutId id="2147485525" r:id="rId11"/>
    <p:sldLayoutId id="2147485526" r:id="rId12"/>
  </p:sldLayoutIdLst>
  <p:txStyles>
    <p:titleStyle>
      <a:lvl1pPr algn="ctr" defTabSz="585573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168" indent="-439168" algn="l" defTabSz="585573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544" indent="-365988" algn="l" defTabSz="585573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912" indent="-292788" algn="l" defTabSz="58557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487" indent="-292788" algn="l" defTabSz="58557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059" indent="-292788" algn="l" defTabSz="58557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0628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191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763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312" indent="-292788" algn="l" defTabSz="58557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73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136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70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2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830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398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974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545" algn="l" defTabSz="5855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11" tIns="58553" rIns="117111" bIns="5855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11" tIns="58553" rIns="117111" bIns="5855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117111" tIns="58553" rIns="117111" bIns="585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</p:sldLayoutIdLst>
  <p:txStyles>
    <p:titleStyle>
      <a:lvl1pPr algn="ctr" defTabSz="58555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150" indent="-439150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506" indent="-365974" algn="l" defTabSz="58555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3853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405" indent="-292777" algn="l" defTabSz="58555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4954" indent="-292777" algn="l" defTabSz="58555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049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039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1587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112" indent="-292777" algn="l" defTabSz="58555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55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089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63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181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712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2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8810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4357" algn="l" defTabSz="5855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13"/>
            <a:ext cx="8654355" cy="4262159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56476" y="6356376"/>
            <a:ext cx="1425729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7" name="Freeform 6"/>
          <p:cNvSpPr/>
          <p:nvPr/>
        </p:nvSpPr>
        <p:spPr>
          <a:xfrm>
            <a:off x="-25400" y="6108980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46" y="5832329"/>
            <a:ext cx="838361" cy="88872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12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</p:sldLayoutIdLst>
  <p:hf sldNum="0" hdr="0" ftr="0"/>
  <p:txStyles>
    <p:titleStyle>
      <a:lvl1pPr algn="ctr" defTabSz="585921" rtl="0" eaLnBrk="1" latinLnBrk="0" hangingPunct="1">
        <a:spcBef>
          <a:spcPct val="0"/>
        </a:spcBef>
        <a:buNone/>
        <a:defRPr sz="36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11" tIns="58605" rIns="117211" bIns="58605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11" tIns="58605" rIns="117211" bIns="5860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  <p:sldLayoutId id="2147485617" r:id="rId12"/>
    <p:sldLayoutId id="2147485618" r:id="rId13"/>
  </p:sldLayoutIdLst>
  <p:hf sldNum="0" hdr="0" ftr="0"/>
  <p:txStyles>
    <p:titleStyle>
      <a:lvl1pPr algn="ctr" defTabSz="58606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44" indent="-439544" algn="l" defTabSz="586060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47" indent="-366288" algn="l" defTabSz="58606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149" indent="-293031" algn="l" defTabSz="58606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210" indent="-293031" algn="l" defTabSz="5860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271" indent="-293031" algn="l" defTabSz="58606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33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390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45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08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6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1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8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24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29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35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4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482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07" tIns="58603" rIns="117207" bIns="5860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07" tIns="58603" rIns="117207" bIns="5860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  <p:sldLayoutId id="2147485631" r:id="rId12"/>
  </p:sldLayoutIdLst>
  <p:txStyles>
    <p:titleStyle>
      <a:lvl1pPr algn="ctr" defTabSz="58603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26" indent="-439526" algn="l" defTabSz="58603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09" indent="-366274" algn="l" defTabSz="586037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090" indent="-293019" algn="l" defTabSz="586037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128" indent="-293019" algn="l" defTabSz="58603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165" indent="-293019" algn="l" defTabSz="58603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202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237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275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308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3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74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09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14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182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218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256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295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02" tIns="58600" rIns="117202" bIns="5860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02" tIns="58600" rIns="117202" bIns="5860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4" r:id="rId1"/>
    <p:sldLayoutId id="2147485635" r:id="rId2"/>
    <p:sldLayoutId id="2147485636" r:id="rId3"/>
    <p:sldLayoutId id="2147485637" r:id="rId4"/>
    <p:sldLayoutId id="2147485638" r:id="rId5"/>
    <p:sldLayoutId id="2147485639" r:id="rId6"/>
    <p:sldLayoutId id="2147485640" r:id="rId7"/>
    <p:sldLayoutId id="2147485641" r:id="rId8"/>
    <p:sldLayoutId id="2147485642" r:id="rId9"/>
    <p:sldLayoutId id="2147485643" r:id="rId10"/>
    <p:sldLayoutId id="2147485644" r:id="rId11"/>
  </p:sldLayoutIdLst>
  <p:txStyles>
    <p:titleStyle>
      <a:lvl1pPr algn="ctr" defTabSz="586014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08" indent="-439508" algn="l" defTabSz="586014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271" indent="-366260" algn="l" defTabSz="58601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031" indent="-293008" algn="l" defTabSz="58601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046" indent="-293008" algn="l" defTabSz="58601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060" indent="-293008" algn="l" defTabSz="58601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074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085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100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108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1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2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039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05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065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07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092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10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98" tIns="58598" rIns="117198" bIns="58598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98" tIns="58598" rIns="117198" bIns="5859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</p:sldLayoutIdLst>
  <p:txStyles>
    <p:titleStyle>
      <a:lvl1pPr algn="ctr" defTabSz="585991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90" indent="-439490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232" indent="-366246" algn="l" defTabSz="58599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972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964" indent="-292996" algn="l" defTabSz="58599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955" indent="-292996" algn="l" defTabSz="58599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945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932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924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908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91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98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96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96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94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936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92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919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0" tIns="58589" rIns="117180" bIns="58589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0" tIns="58589" rIns="117180" bIns="58589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  <p:sldLayoutId id="2147485081" r:id="rId12"/>
    <p:sldLayoutId id="2147485082" r:id="rId13"/>
  </p:sldLayoutIdLst>
  <p:hf sldNum="0" hdr="0" ftr="0"/>
  <p:txStyles>
    <p:titleStyle>
      <a:lvl1pPr algn="ctr" defTabSz="58589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18" indent="-439418" algn="l" defTabSz="58589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80" indent="-366188" algn="l" defTabSz="585897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36" indent="-292950" algn="l" defTabSz="585897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636" indent="-292950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533" indent="-292950" algn="l" defTabSz="58589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42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323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222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10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97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9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8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84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47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2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169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93" tIns="58595" rIns="117193" bIns="5859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93" tIns="58595" rIns="117193" bIns="5859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lIns="117193" tIns="58595" rIns="117193" bIns="5859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vert="horz" lIns="117193" tIns="58595" rIns="117193" bIns="5859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lIns="117193" tIns="58595" rIns="117193" bIns="5859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  <p:sldLayoutId id="2147485662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</p:sldLayoutIdLst>
  <p:txStyles>
    <p:titleStyle>
      <a:lvl1pPr algn="ctr" defTabSz="58596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72" indent="-439472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94" indent="-366232" algn="l" defTabSz="58596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913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882" indent="-292984" algn="l" defTabSz="58596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850" indent="-292984" algn="l" defTabSz="585968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816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780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749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708" indent="-292984" algn="l" defTabSz="5859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68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933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898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866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830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795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764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732" algn="l" defTabSz="58596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9" tIns="58593" rIns="117189" bIns="5859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89" tIns="58593" rIns="117189" bIns="5859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117189" tIns="58593" rIns="117189" bIns="5859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117189" tIns="58593" rIns="117189" bIns="5859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117189" tIns="58593" rIns="117189" bIns="5859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0" r:id="rId1"/>
    <p:sldLayoutId id="2147485671" r:id="rId2"/>
    <p:sldLayoutId id="2147485672" r:id="rId3"/>
    <p:sldLayoutId id="2147485673" r:id="rId4"/>
    <p:sldLayoutId id="2147485674" r:id="rId5"/>
    <p:sldLayoutId id="2147485675" r:id="rId6"/>
    <p:sldLayoutId id="2147485676" r:id="rId7"/>
    <p:sldLayoutId id="2147485677" r:id="rId8"/>
    <p:sldLayoutId id="2147485678" r:id="rId9"/>
    <p:sldLayoutId id="2147485679" r:id="rId10"/>
    <p:sldLayoutId id="2147485680" r:id="rId11"/>
  </p:sldLayoutIdLst>
  <p:txStyles>
    <p:titleStyle>
      <a:lvl1pPr algn="ctr" defTabSz="58594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54" indent="-439454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56" indent="-366217" algn="l" defTabSz="58594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854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800" indent="-292973" algn="l" defTabSz="58594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745" indent="-292973" algn="l" defTabSz="58594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686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627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573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508" indent="-292973" algn="l" defTabSz="58594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45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86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827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772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712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654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600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545" algn="l" defTabSz="5859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  <p:sldLayoutId id="2147485693" r:id="rId12"/>
  </p:sldLayoutIdLst>
  <p:txStyles>
    <p:titleStyle>
      <a:lvl1pPr algn="ctr" defTabSz="58592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0" tIns="58589" rIns="117180" bIns="58589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80" tIns="58589" rIns="117180" bIns="58589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701" r:id="rId7"/>
    <p:sldLayoutId id="2147485702" r:id="rId8"/>
    <p:sldLayoutId id="2147485703" r:id="rId9"/>
    <p:sldLayoutId id="2147485704" r:id="rId10"/>
    <p:sldLayoutId id="2147485705" r:id="rId11"/>
  </p:sldLayoutIdLst>
  <p:txStyles>
    <p:titleStyle>
      <a:lvl1pPr algn="ctr" defTabSz="58589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18" indent="-439418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080" indent="-366188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736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636" indent="-292950" algn="l" defTabSz="58589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533" indent="-292950" algn="l" defTabSz="58589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42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323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222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108" indent="-292950" algn="l" defTabSz="58589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97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9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8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584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476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3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272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169" algn="l" defTabSz="58589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75" tIns="58586" rIns="117175" bIns="58586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75" tIns="58586" rIns="117175" bIns="5858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</p:sldLayoutIdLst>
  <p:txStyles>
    <p:titleStyle>
      <a:lvl1pPr algn="ctr" defTabSz="58587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00" indent="-439400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041" indent="-366174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677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554" indent="-292938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428" indent="-292938" algn="l" defTabSz="58587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299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171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046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908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74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45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16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49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35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23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10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982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61" tIns="58580" rIns="117161" bIns="5858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61" tIns="58580" rIns="117161" bIns="5858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  <p:sldLayoutId id="2147485747" r:id="rId5"/>
    <p:sldLayoutId id="2147485748" r:id="rId6"/>
    <p:sldLayoutId id="2147485749" r:id="rId7"/>
    <p:sldLayoutId id="2147485750" r:id="rId8"/>
    <p:sldLayoutId id="2147485751" r:id="rId9"/>
    <p:sldLayoutId id="2147485752" r:id="rId10"/>
    <p:sldLayoutId id="2147485753" r:id="rId11"/>
    <p:sldLayoutId id="2147485754" r:id="rId12"/>
  </p:sldLayoutIdLst>
  <p:txStyles>
    <p:titleStyle>
      <a:lvl1pPr algn="ctr" defTabSz="58580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47" indent="-439347" algn="l" defTabSz="585805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926" indent="-366132" algn="l" defTabSz="585805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500" indent="-292904" algn="l" defTabSz="585805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308" indent="-292904" algn="l" defTabSz="58580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113" indent="-292904" algn="l" defTabSz="58580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9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7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519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310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04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4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21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007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808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61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419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2" r:id="rId1"/>
    <p:sldLayoutId id="2147485793" r:id="rId2"/>
    <p:sldLayoutId id="2147485794" r:id="rId3"/>
    <p:sldLayoutId id="2147485795" r:id="rId4"/>
    <p:sldLayoutId id="2147485796" r:id="rId5"/>
    <p:sldLayoutId id="2147485797" r:id="rId6"/>
    <p:sldLayoutId id="2147485798" r:id="rId7"/>
    <p:sldLayoutId id="2147485799" r:id="rId8"/>
    <p:sldLayoutId id="2147485800" r:id="rId9"/>
    <p:sldLayoutId id="2147485801" r:id="rId10"/>
    <p:sldLayoutId id="2147485802" r:id="rId11"/>
    <p:sldLayoutId id="2147485803" r:id="rId12"/>
  </p:sldLayoutIdLst>
  <p:txStyles>
    <p:titleStyle>
      <a:lvl1pPr algn="ctr" defTabSz="58571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276" indent="-439276" algn="l" defTabSz="58571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773" indent="-366074" algn="l" defTabSz="58571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265" indent="-292858" algn="l" defTabSz="58571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9980" indent="-292858" algn="l" defTabSz="58571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691" indent="-292858" algn="l" defTabSz="58571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399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04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17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12" indent="-292858" algn="l" defTabSz="58571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12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1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23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36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35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44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95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669" algn="l" defTabSz="58571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30" tIns="58563" rIns="117130" bIns="5856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30" tIns="58563" rIns="117130" bIns="5856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8"/>
            <a:ext cx="3860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</p:spPr>
        <p:txBody>
          <a:bodyPr vert="horz" lIns="117130" tIns="58563" rIns="117130" bIns="585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</p:sldLayoutIdLst>
  <p:txStyles>
    <p:titleStyle>
      <a:lvl1pPr algn="ctr" defTabSz="58564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222" indent="-439222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659" indent="-366032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089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49733" indent="-292823" algn="l" defTabSz="58564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5374" indent="-292823" algn="l" defTabSz="58564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013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6648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290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7912" indent="-292823" algn="l" defTabSz="58564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64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27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912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555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183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3821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46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107" algn="l" defTabSz="58564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/>
          <p:cNvSpPr/>
          <p:nvPr userDrawn="1"/>
        </p:nvSpPr>
        <p:spPr>
          <a:xfrm>
            <a:off x="-25400" y="6108991"/>
            <a:ext cx="12242800" cy="439103"/>
          </a:xfrm>
          <a:custGeom>
            <a:avLst/>
            <a:gdLst>
              <a:gd name="connsiteX0" fmla="*/ 12242800 w 12242800"/>
              <a:gd name="connsiteY0" fmla="*/ 257959 h 439103"/>
              <a:gd name="connsiteX1" fmla="*/ 9338733 w 12242800"/>
              <a:gd name="connsiteY1" fmla="*/ 3959 h 439103"/>
              <a:gd name="connsiteX2" fmla="*/ 4749800 w 12242800"/>
              <a:gd name="connsiteY2" fmla="*/ 435759 h 439103"/>
              <a:gd name="connsiteX3" fmla="*/ 0 w 12242800"/>
              <a:gd name="connsiteY3" fmla="*/ 215626 h 4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439103">
                <a:moveTo>
                  <a:pt x="12242800" y="257959"/>
                </a:moveTo>
                <a:cubicBezTo>
                  <a:pt x="11415183" y="116142"/>
                  <a:pt x="10587566" y="-25674"/>
                  <a:pt x="9338733" y="3959"/>
                </a:cubicBezTo>
                <a:cubicBezTo>
                  <a:pt x="8089900" y="33592"/>
                  <a:pt x="6306255" y="400481"/>
                  <a:pt x="4749800" y="435759"/>
                </a:cubicBezTo>
                <a:cubicBezTo>
                  <a:pt x="3193344" y="471037"/>
                  <a:pt x="0" y="215626"/>
                  <a:pt x="0" y="21562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95981"/>
            <a:ext cx="12242800" cy="570064"/>
          </a:xfrm>
          <a:custGeom>
            <a:avLst/>
            <a:gdLst>
              <a:gd name="connsiteX0" fmla="*/ 12242800 w 12242800"/>
              <a:gd name="connsiteY0" fmla="*/ 533422 h 570063"/>
              <a:gd name="connsiteX1" fmla="*/ 7772400 w 12242800"/>
              <a:gd name="connsiteY1" fmla="*/ 22 h 570063"/>
              <a:gd name="connsiteX2" fmla="*/ 3513667 w 12242800"/>
              <a:gd name="connsiteY2" fmla="*/ 550355 h 570063"/>
              <a:gd name="connsiteX3" fmla="*/ 0 w 12242800"/>
              <a:gd name="connsiteY3" fmla="*/ 457222 h 57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2800" h="570063">
                <a:moveTo>
                  <a:pt x="12242800" y="533422"/>
                </a:moveTo>
                <a:cubicBezTo>
                  <a:pt x="10735027" y="265311"/>
                  <a:pt x="9227255" y="-2800"/>
                  <a:pt x="7772400" y="22"/>
                </a:cubicBezTo>
                <a:cubicBezTo>
                  <a:pt x="6317545" y="2844"/>
                  <a:pt x="4809067" y="474155"/>
                  <a:pt x="3513667" y="550355"/>
                </a:cubicBezTo>
                <a:cubicBezTo>
                  <a:pt x="2218267" y="626555"/>
                  <a:pt x="0" y="457222"/>
                  <a:pt x="0" y="457222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389" tIns="45696" rIns="91389" bIns="45696" rtlCol="0" anchor="ctr"/>
          <a:lstStyle/>
          <a:p>
            <a:pPr algn="ctr"/>
            <a:endParaRPr lang="fi-FI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9" name="Leipatiedotus_2016_300px.png" descr="/Users/Kennoi Design/ASIAKKAAT/Leipatiedotus/Logot/Leipatiedotus_2016_300px.pn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58" y="5832329"/>
            <a:ext cx="838361" cy="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  <p:sldLayoutId id="2147485876" r:id="rId12"/>
    <p:sldLayoutId id="2147485877" r:id="rId13"/>
  </p:sldLayoutIdLst>
  <p:hf sldNum="0" hdr="0" ftr="0"/>
  <p:txStyles>
    <p:titleStyle>
      <a:lvl1pPr algn="ctr" defTabSz="58613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586130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58613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58613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58613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58613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586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586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21" tIns="58610" rIns="117221" bIns="5861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21" tIns="58610" rIns="117221" bIns="5861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9" r:id="rId1"/>
    <p:sldLayoutId id="2147485880" r:id="rId2"/>
    <p:sldLayoutId id="2147485881" r:id="rId3"/>
    <p:sldLayoutId id="2147485882" r:id="rId4"/>
    <p:sldLayoutId id="2147485883" r:id="rId5"/>
    <p:sldLayoutId id="2147485884" r:id="rId6"/>
    <p:sldLayoutId id="2147485885" r:id="rId7"/>
    <p:sldLayoutId id="2147485886" r:id="rId8"/>
    <p:sldLayoutId id="2147485887" r:id="rId9"/>
    <p:sldLayoutId id="2147485888" r:id="rId10"/>
    <p:sldLayoutId id="2147485889" r:id="rId11"/>
    <p:sldLayoutId id="2147485890" r:id="rId12"/>
  </p:sldLayoutIdLst>
  <p:txStyles>
    <p:titleStyle>
      <a:lvl1pPr algn="ctr" defTabSz="58610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80" indent="-439580" algn="l" defTabSz="58610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23" indent="-366317" algn="l" defTabSz="58610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67" indent="-293054" algn="l" defTabSz="58610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374" indent="-293054" algn="l" defTabSz="58610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482" indent="-293054" algn="l" defTabSz="58610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588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695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02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08" indent="-293054" algn="l" defTabSz="58610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06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5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1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428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535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641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749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856" algn="l" defTabSz="5861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75" tIns="58586" rIns="117175" bIns="58586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75" tIns="58586" rIns="117175" bIns="58586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75" tIns="58586" rIns="117175" bIns="5858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</p:sldLayoutIdLst>
  <p:txStyles>
    <p:titleStyle>
      <a:lvl1pPr algn="ctr" defTabSz="585874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00" indent="-439400" algn="l" defTabSz="585874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41" indent="-366174" algn="l" defTabSz="58587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677" indent="-292938" algn="l" defTabSz="58587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554" indent="-292938" algn="l" defTabSz="58587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428" indent="-292938" algn="l" defTabSz="58587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299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171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046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908" indent="-292938" algn="l" defTabSz="5858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74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745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616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49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35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231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108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982" algn="l" defTabSz="5858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216" tIns="58608" rIns="117216" bIns="58608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216" tIns="58608" rIns="117216" bIns="5860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216" tIns="58608" rIns="117216" bIns="5860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3" r:id="rId1"/>
    <p:sldLayoutId id="2147485894" r:id="rId2"/>
    <p:sldLayoutId id="2147485895" r:id="rId3"/>
    <p:sldLayoutId id="2147485896" r:id="rId4"/>
    <p:sldLayoutId id="2147485897" r:id="rId5"/>
    <p:sldLayoutId id="2147485898" r:id="rId6"/>
    <p:sldLayoutId id="2147485899" r:id="rId7"/>
    <p:sldLayoutId id="2147485900" r:id="rId8"/>
    <p:sldLayoutId id="2147485901" r:id="rId9"/>
    <p:sldLayoutId id="2147485902" r:id="rId10"/>
    <p:sldLayoutId id="2147485903" r:id="rId11"/>
  </p:sldLayoutIdLst>
  <p:txStyles>
    <p:titleStyle>
      <a:lvl1pPr algn="ctr" defTabSz="586083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62" indent="-439562" algn="l" defTabSz="586083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85" indent="-366302" algn="l" defTabSz="586083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08" indent="-293042" algn="l" defTabSz="58608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292" indent="-293042" algn="l" defTabSz="58608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377" indent="-293042" algn="l" defTabSz="586083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460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542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627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708" indent="-293042" algn="l" defTabSz="58608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83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168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250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334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417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500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585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669" algn="l" defTabSz="5860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11" tIns="58605" rIns="117211" bIns="58605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211" tIns="58605" rIns="117211" bIns="58605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117211" tIns="58605" rIns="117211" bIns="5860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5" r:id="rId1"/>
    <p:sldLayoutId id="2147485906" r:id="rId2"/>
    <p:sldLayoutId id="2147485907" r:id="rId3"/>
    <p:sldLayoutId id="2147485908" r:id="rId4"/>
    <p:sldLayoutId id="2147485909" r:id="rId5"/>
    <p:sldLayoutId id="2147485910" r:id="rId6"/>
    <p:sldLayoutId id="2147485911" r:id="rId7"/>
    <p:sldLayoutId id="2147485912" r:id="rId8"/>
    <p:sldLayoutId id="2147485913" r:id="rId9"/>
    <p:sldLayoutId id="2147485914" r:id="rId10"/>
    <p:sldLayoutId id="2147485915" r:id="rId11"/>
  </p:sldLayoutIdLst>
  <p:txStyles>
    <p:titleStyle>
      <a:lvl1pPr algn="ctr" defTabSz="58606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544" indent="-439544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347" indent="-366288" algn="l" defTabSz="5860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5149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1210" indent="-293031" algn="l" defTabSz="5860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7271" indent="-293031" algn="l" defTabSz="58606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333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390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451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08" indent="-293031" algn="l" defTabSz="5860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6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1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80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24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29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359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421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482" algn="l" defTabSz="58606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07" tIns="58603" rIns="117207" bIns="58603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207" tIns="58603" rIns="117207" bIns="58603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117207" tIns="58603" rIns="117207" bIns="58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7" r:id="rId1"/>
    <p:sldLayoutId id="2147485918" r:id="rId2"/>
    <p:sldLayoutId id="2147485919" r:id="rId3"/>
    <p:sldLayoutId id="2147485920" r:id="rId4"/>
    <p:sldLayoutId id="2147485921" r:id="rId5"/>
    <p:sldLayoutId id="2147485922" r:id="rId6"/>
    <p:sldLayoutId id="2147485923" r:id="rId7"/>
    <p:sldLayoutId id="2147485924" r:id="rId8"/>
    <p:sldLayoutId id="2147485925" r:id="rId9"/>
    <p:sldLayoutId id="2147485926" r:id="rId10"/>
    <p:sldLayoutId id="2147485927" r:id="rId11"/>
  </p:sldLayoutIdLst>
  <p:txStyles>
    <p:titleStyle>
      <a:lvl1pPr algn="ctr" defTabSz="58603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526" indent="-439526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309" indent="-366274" algn="l" defTabSz="58603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5090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1128" indent="-293019" algn="l" defTabSz="586037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7165" indent="-293019" algn="l" defTabSz="586037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3202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237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275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308" indent="-293019" algn="l" defTabSz="58603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3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74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09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147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182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218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256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295" algn="l" defTabSz="5860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02" tIns="58600" rIns="117202" bIns="5860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202" tIns="58600" rIns="117202" bIns="5860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117202" tIns="58600" rIns="117202" bIns="586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  <p:sldLayoutId id="2147485930" r:id="rId2"/>
    <p:sldLayoutId id="2147485931" r:id="rId3"/>
    <p:sldLayoutId id="2147485932" r:id="rId4"/>
    <p:sldLayoutId id="2147485933" r:id="rId5"/>
    <p:sldLayoutId id="2147485934" r:id="rId6"/>
    <p:sldLayoutId id="2147485935" r:id="rId7"/>
    <p:sldLayoutId id="2147485936" r:id="rId8"/>
    <p:sldLayoutId id="2147485937" r:id="rId9"/>
    <p:sldLayoutId id="2147485938" r:id="rId10"/>
    <p:sldLayoutId id="2147485939" r:id="rId11"/>
  </p:sldLayoutIdLst>
  <p:txStyles>
    <p:titleStyle>
      <a:lvl1pPr algn="ctr" defTabSz="58601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508" indent="-4395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271" indent="-366260" algn="l" defTabSz="58601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5031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1046" indent="-293008" algn="l" defTabSz="58601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7060" indent="-293008" algn="l" defTabSz="58601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3074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085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100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108" indent="-293008" algn="l" defTabSz="58601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1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02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039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054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065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07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092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107" algn="l" defTabSz="58601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98" tIns="58598" rIns="117198" bIns="58598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98" tIns="58598" rIns="117198" bIns="58598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98" tIns="58598" rIns="117198" bIns="58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1" r:id="rId1"/>
    <p:sldLayoutId id="2147485942" r:id="rId2"/>
    <p:sldLayoutId id="2147485943" r:id="rId3"/>
    <p:sldLayoutId id="2147485944" r:id="rId4"/>
    <p:sldLayoutId id="2147485945" r:id="rId5"/>
    <p:sldLayoutId id="2147485946" r:id="rId6"/>
    <p:sldLayoutId id="2147485947" r:id="rId7"/>
    <p:sldLayoutId id="2147485948" r:id="rId8"/>
    <p:sldLayoutId id="2147485949" r:id="rId9"/>
    <p:sldLayoutId id="2147485950" r:id="rId10"/>
    <p:sldLayoutId id="2147485951" r:id="rId11"/>
    <p:sldLayoutId id="2147485952" r:id="rId12"/>
  </p:sldLayoutIdLst>
  <p:txStyles>
    <p:titleStyle>
      <a:lvl1pPr algn="ctr" defTabSz="58599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490" indent="-439490" algn="l" defTabSz="58599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232" indent="-366246" algn="l" defTabSz="58599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972" indent="-292996" algn="l" defTabSz="58599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964" indent="-292996" algn="l" defTabSz="58599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955" indent="-292996" algn="l" defTabSz="58599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945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932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924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908" indent="-292996" algn="l" defTabSz="58599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91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98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96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960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94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936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928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919" algn="l" defTabSz="5859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84" tIns="58591" rIns="117184" bIns="58591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84" tIns="58591" rIns="117184" bIns="5859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117184" tIns="58591" rIns="117184" bIns="5859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xStyles>
    <p:titleStyle>
      <a:lvl1pPr algn="ctr" defTabSz="585921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436" indent="-439436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2118" indent="-366202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79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718" indent="-292961" algn="l" defTabSz="58592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639" indent="-292961" algn="l" defTabSz="58592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55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75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397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08" indent="-292961" algn="l" defTabSz="5859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1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39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78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594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13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36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57" algn="l" defTabSz="585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57" tIns="58577" rIns="117157" bIns="58577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57" tIns="58577" rIns="117157" bIns="58577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1" r:id="rId1"/>
    <p:sldLayoutId id="2147486052" r:id="rId2"/>
    <p:sldLayoutId id="2147486053" r:id="rId3"/>
    <p:sldLayoutId id="2147486054" r:id="rId4"/>
    <p:sldLayoutId id="2147486055" r:id="rId5"/>
    <p:sldLayoutId id="2147486056" r:id="rId6"/>
    <p:sldLayoutId id="2147486057" r:id="rId7"/>
    <p:sldLayoutId id="2147486058" r:id="rId8"/>
    <p:sldLayoutId id="2147486059" r:id="rId9"/>
    <p:sldLayoutId id="2147486060" r:id="rId10"/>
    <p:sldLayoutId id="2147486061" r:id="rId11"/>
    <p:sldLayoutId id="2147486062" r:id="rId12"/>
  </p:sldLayoutIdLst>
  <p:txStyles>
    <p:titleStyle>
      <a:lvl1pPr algn="ctr" defTabSz="5857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30" indent="-439330" algn="l" defTabSz="58578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88" indent="-366117" algn="l" defTabSz="58578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441" indent="-292892" algn="l" defTabSz="5857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226" indent="-292892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007" indent="-292892" algn="l" defTabSz="5857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784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56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343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11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5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35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1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889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6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451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23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vert="horz" lIns="117171" tIns="58584" rIns="117171" bIns="58584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lIns="117171" tIns="58584" rIns="117171" bIns="58584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C68-724E-DF42-A7E1-B0062A5333EB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lIns="117171" tIns="58584" rIns="117171" bIns="5858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11E0-1D5D-F64F-908D-5C247AA059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</p:sldLayoutIdLst>
  <p:txStyles>
    <p:titleStyle>
      <a:lvl1pPr algn="ctr" defTabSz="58585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82" indent="-439382" algn="l" defTabSz="58585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003" indent="-366160" algn="l" defTabSz="585851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618" indent="-292927" algn="l" defTabSz="58585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472" indent="-292927" algn="l" defTabSz="58585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323" indent="-292927" algn="l" defTabSz="585851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1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01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870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708" indent="-292927" algn="l" defTabSz="58585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5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98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54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397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241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090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944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795" algn="l" defTabSz="5858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66" tIns="58582" rIns="117166" bIns="58582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66" tIns="58582" rIns="117166" bIns="58582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p:txStyles>
    <p:titleStyle>
      <a:lvl1pPr algn="ctr" defTabSz="58582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64" indent="-439364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964" indent="-366146" algn="l" defTabSz="58582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559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390" indent="-292915" algn="l" defTabSz="585828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218" indent="-292915" algn="l" defTabSz="585828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2042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866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695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09" indent="-292915" algn="l" defTabSz="58582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28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51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475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304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124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949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780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607" algn="l" defTabSz="58582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61" tIns="58580" rIns="117161" bIns="5858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61" tIns="58580" rIns="117161" bIns="5858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117161" tIns="58580" rIns="117161" bIns="5858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txStyles>
    <p:titleStyle>
      <a:lvl1pPr algn="ctr" defTabSz="58580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47" indent="-439347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926" indent="-366132" algn="l" defTabSz="58580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500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308" indent="-292904" algn="l" defTabSz="585805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113" indent="-292904" algn="l" defTabSz="585805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9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713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519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310" indent="-292904" algn="l" defTabSz="58580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04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40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210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007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808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615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419" algn="l" defTabSz="58580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7000">
              <a:schemeClr val="bg1">
                <a:lumMod val="95000"/>
                <a:alpha val="6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57" tIns="58577" rIns="117157" bIns="58577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7157" tIns="58577" rIns="117157" bIns="58577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9624-03C1-994F-8C2F-C957FF5940A4}" type="datetimeFigureOut">
              <a:rPr lang="en-US" smtClean="0"/>
              <a:t>9/18/2017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117157" tIns="58577" rIns="117157" bIns="5857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3083FF9-3DF9-0449-97F3-FECA7A3A6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txStyles>
    <p:titleStyle>
      <a:lvl1pPr algn="ctr" defTabSz="58578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39330" indent="-439330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951888" indent="-366117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46444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2050226" indent="-292892" algn="l" defTabSz="5857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636007" indent="-292892" algn="l" defTabSz="5857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221784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56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343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111" indent="-292892" algn="l" defTabSz="5857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55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35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1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889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67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451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232" algn="l" defTabSz="585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ennoi%20Design/ASIAKKAAT/Leipatiedotus/KUVAT/iStock_86591511_VECTOR/vehna_4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ennoi%20Design/ASIAKKAAT/Leipatiedotus/KUVAT/iStock_86591511_VECTOR/vehna_1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ennoi%20Design/ASIAKKAAT/Leipatiedotus/KUVAT/ruis_tummempi_leipatiedotu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ehna_4.png" descr="/Users/Kennoi Design/ASIAKKAAT/Leipatiedotus/KUVAT/iStock_86591511_VECTOR/vehna_4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42" y="145750"/>
            <a:ext cx="3551803" cy="6858000"/>
          </a:xfrm>
          <a:prstGeom prst="rect">
            <a:avLst/>
          </a:prstGeom>
        </p:spPr>
      </p:pic>
      <p:pic>
        <p:nvPicPr>
          <p:cNvPr id="6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7" y="2299579"/>
            <a:ext cx="6252891" cy="321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63398" y="922510"/>
            <a:ext cx="10363200" cy="1470025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LEIPÄ ELINTARVIKKEENA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25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31951" y="188913"/>
            <a:ext cx="89646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altLang="fi-FI" sz="4000" dirty="0">
                <a:solidFill>
                  <a:srgbClr val="32329A"/>
                </a:solidFill>
                <a:latin typeface="Cooper Black" panose="0208090404030B020404" pitchFamily="18" charset="0"/>
              </a:rPr>
              <a:t>Luomutuotteiden markkinaosuus </a:t>
            </a:r>
            <a:br>
              <a:rPr lang="fi-FI" altLang="fi-FI" sz="4000" dirty="0">
                <a:latin typeface="Times New Roman" pitchFamily="18" charset="0"/>
              </a:rPr>
            </a:br>
            <a:r>
              <a:rPr lang="fi-FI" altLang="fi-FI" sz="3200" dirty="0">
                <a:latin typeface="+mn-lt"/>
              </a:rPr>
              <a:t>tuoteryhmän myynnin arvosta</a:t>
            </a:r>
            <a:endParaRPr lang="fi-FI" sz="4000" dirty="0">
              <a:latin typeface="+mn-lt"/>
            </a:endParaRPr>
          </a:p>
        </p:txBody>
      </p:sp>
      <p:graphicFrame>
        <p:nvGraphicFramePr>
          <p:cNvPr id="5" name="Kaavio 4"/>
          <p:cNvGraphicFramePr>
            <a:graphicFrameLocks/>
          </p:cNvGraphicFramePr>
          <p:nvPr/>
        </p:nvGraphicFramePr>
        <p:xfrm>
          <a:off x="1703512" y="1457281"/>
          <a:ext cx="87849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2843214" y="5661026"/>
            <a:ext cx="66246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Huom. Vuoden 2015 pastan markkinaosuuteen sisältyvät myös riisi, nuudeli ja perunamuusi.</a:t>
            </a:r>
          </a:p>
          <a:p>
            <a:pPr>
              <a:defRPr/>
            </a:pPr>
            <a:r>
              <a:rPr lang="fi-FI" sz="1200" dirty="0"/>
              <a:t>Lähde: </a:t>
            </a:r>
            <a:r>
              <a:rPr lang="fi-FI" altLang="fi-FI" sz="1200" i="1" dirty="0" err="1"/>
              <a:t>Finfood</a:t>
            </a:r>
            <a:r>
              <a:rPr lang="fi-FI" altLang="fi-FI" sz="1200" i="1" dirty="0"/>
              <a:t> tietohaarukka 2007 ja </a:t>
            </a:r>
            <a:r>
              <a:rPr lang="fi-FI" altLang="fi-FI" sz="1200" i="1" dirty="0" err="1"/>
              <a:t>ProLuomu</a:t>
            </a:r>
            <a:r>
              <a:rPr lang="fi-FI" altLang="fi-FI" sz="1200" i="1" dirty="0"/>
              <a:t> ry (asiantuntija-arvio)</a:t>
            </a:r>
          </a:p>
          <a:p>
            <a:pPr>
              <a:defRPr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22934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>
                <a:solidFill>
                  <a:srgbClr val="32329A"/>
                </a:solidFill>
                <a:latin typeface="Cooper Black" panose="0208090404030B020404" pitchFamily="18" charset="0"/>
              </a:rPr>
              <a:t>LUOMUPELTOALAN KÄYTTÖ</a:t>
            </a:r>
            <a:br>
              <a:rPr lang="fi-FI" altLang="fi-FI" sz="3200">
                <a:latin typeface="Times New Roman" panose="02020603050405020304" pitchFamily="18" charset="0"/>
              </a:rPr>
            </a:br>
            <a:endParaRPr lang="fi-FI" altLang="fi-FI" sz="2400">
              <a:latin typeface="Times New Roman" panose="02020603050405020304" pitchFamily="18" charset="0"/>
            </a:endParaRP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2665414" y="1268413"/>
          <a:ext cx="6696075" cy="446404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4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400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Luomuhyväksytty ala, ha</a:t>
                      </a:r>
                      <a:endParaRPr lang="fi-FI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1995</a:t>
                      </a:r>
                      <a:endParaRPr lang="fi-FI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2005</a:t>
                      </a:r>
                      <a:endParaRPr lang="fi-FI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2013</a:t>
                      </a:r>
                      <a:endParaRPr lang="fi-FI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2014</a:t>
                      </a:r>
                      <a:endParaRPr lang="fi-FI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Vilja yht.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8 158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46 362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49 760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 dirty="0">
                          <a:effectLst/>
                        </a:rPr>
                        <a:t>57 093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Vehnä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724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6 629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6 303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6 861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Ruis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1 616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4 594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3 188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4 904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Ohra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2 118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6 760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6 450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7 166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Kaura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2 447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23 134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24 350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24 047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35" name="Tekstiruutu 5"/>
          <p:cNvSpPr txBox="1">
            <a:spLocks noChangeArrowheads="1"/>
          </p:cNvSpPr>
          <p:nvPr/>
        </p:nvSpPr>
        <p:spPr bwMode="auto">
          <a:xfrm>
            <a:off x="3589339" y="5757863"/>
            <a:ext cx="691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Lähde: Elintarviketurvallisuusvirasto Evira </a:t>
            </a:r>
          </a:p>
        </p:txBody>
      </p:sp>
    </p:spTree>
    <p:extLst>
      <p:ext uri="{BB962C8B-B14F-4D97-AF65-F5344CB8AC3E}">
        <p14:creationId xmlns:p14="http://schemas.microsoft.com/office/powerpoint/2010/main" val="275694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1524001" y="115888"/>
            <a:ext cx="9121775" cy="1143000"/>
          </a:xfrm>
        </p:spPr>
        <p:txBody>
          <a:bodyPr/>
          <a:lstStyle/>
          <a:p>
            <a:pPr eaLnBrk="1" hangingPunct="1"/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VILJA JA </a:t>
            </a:r>
            <a:r>
              <a:rPr lang="fi-FI" altLang="fi-FI" sz="4000">
                <a:solidFill>
                  <a:srgbClr val="32329A"/>
                </a:solidFill>
                <a:latin typeface="Cooper Black" panose="0208090404030B020404" pitchFamily="18" charset="0"/>
              </a:rPr>
              <a:t>TERVEYSVÄITTEET</a:t>
            </a:r>
            <a:endParaRPr lang="fi-FI" altLang="fi-FI">
              <a:solidFill>
                <a:srgbClr val="32329A"/>
              </a:solidFill>
              <a:latin typeface="Cooper Black" panose="0208090404030B020404" pitchFamily="18" charset="0"/>
            </a:endParaRP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1811339" y="1268413"/>
            <a:ext cx="8569325" cy="3960812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sz="2800" dirty="0"/>
              <a:t>Noudatetaan EU:n ravitsemus- ja terveysväite-asetusta (1924/2006)</a:t>
            </a:r>
          </a:p>
          <a:p>
            <a:pPr lvl="1" eaLnBrk="1" hangingPunct="1">
              <a:defRPr/>
            </a:pPr>
            <a:r>
              <a:rPr lang="fi-FI" sz="2400" b="1" dirty="0">
                <a:solidFill>
                  <a:srgbClr val="32329A"/>
                </a:solidFill>
              </a:rPr>
              <a:t>Ravitsemusväitteellä</a:t>
            </a:r>
            <a:r>
              <a:rPr lang="fi-FI" sz="2400" dirty="0"/>
              <a:t> tarkoitetaan elintarvikkeen hyödyllistä ravintosisältöä käsittelevää väitettä</a:t>
            </a:r>
          </a:p>
          <a:p>
            <a:pPr lvl="2" eaLnBrk="1" hangingPunct="1">
              <a:defRPr/>
            </a:pPr>
            <a:r>
              <a:rPr lang="fi-FI" sz="1600" dirty="0"/>
              <a:t>Mm. </a:t>
            </a:r>
            <a:r>
              <a:rPr lang="fi-FI" altLang="fi-FI" sz="1600" dirty="0"/>
              <a:t>sokeriton, vähäsokerinen, ei lisättyjä sokereita</a:t>
            </a:r>
          </a:p>
          <a:p>
            <a:pPr lvl="2" eaLnBrk="1" hangingPunct="1">
              <a:defRPr/>
            </a:pPr>
            <a:r>
              <a:rPr lang="fi-FI" altLang="fi-FI" sz="1600" dirty="0"/>
              <a:t>runsaskuituinen (vähintään 6 g/100 g tai 3 g/100 </a:t>
            </a:r>
            <a:r>
              <a:rPr lang="fi-FI" altLang="fi-FI" sz="1600" dirty="0" err="1"/>
              <a:t>kcal</a:t>
            </a:r>
            <a:r>
              <a:rPr lang="fi-FI" altLang="fi-FI" sz="1600" dirty="0"/>
              <a:t>), kuidun lähde (vähintään 3 g/100 g tai 1,5 g/100 </a:t>
            </a:r>
            <a:r>
              <a:rPr lang="fi-FI" altLang="fi-FI" sz="1600" dirty="0" err="1"/>
              <a:t>kcal</a:t>
            </a:r>
            <a:r>
              <a:rPr lang="fi-FI" altLang="fi-FI" sz="1600" dirty="0"/>
              <a:t>)</a:t>
            </a:r>
            <a:endParaRPr lang="fi-FI" sz="1600" dirty="0"/>
          </a:p>
          <a:p>
            <a:pPr lvl="1" eaLnBrk="1" hangingPunct="1">
              <a:defRPr/>
            </a:pPr>
            <a:r>
              <a:rPr lang="fi-FI" sz="2400" b="1" dirty="0">
                <a:solidFill>
                  <a:srgbClr val="32329A"/>
                </a:solidFill>
              </a:rPr>
              <a:t>Terveysväitteellä</a:t>
            </a:r>
            <a:r>
              <a:rPr lang="fi-FI" sz="2400" dirty="0"/>
              <a:t> tarkoitetaan elintarvikkeen ja terveyden välistä yhteyttä käsittelevää väitettä</a:t>
            </a:r>
          </a:p>
          <a:p>
            <a:pPr lvl="2" eaLnBrk="1" hangingPunct="1">
              <a:defRPr/>
            </a:pPr>
            <a:r>
              <a:rPr lang="fi-FI" altLang="fi-FI" sz="1600" dirty="0"/>
              <a:t>Mm. kauran </a:t>
            </a:r>
            <a:r>
              <a:rPr lang="el-GR" altLang="fi-FI" sz="1600" dirty="0"/>
              <a:t>β</a:t>
            </a:r>
            <a:r>
              <a:rPr lang="fi-FI" altLang="fi-FI" sz="1600" dirty="0" err="1"/>
              <a:t>-glukaani</a:t>
            </a:r>
            <a:r>
              <a:rPr lang="fi-FI" altLang="fi-FI" sz="1600" dirty="0"/>
              <a:t> edistää veren kolesterolitasojen pysymistä normaalina (</a:t>
            </a:r>
            <a:r>
              <a:rPr lang="fi-FI" altLang="fi-FI" sz="1600" dirty="0" err="1"/>
              <a:t>Art</a:t>
            </a:r>
            <a:r>
              <a:rPr lang="fi-FI" altLang="fi-FI" sz="1600" dirty="0"/>
              <a:t> 14.).</a:t>
            </a:r>
          </a:p>
          <a:p>
            <a:pPr marL="0" indent="0">
              <a:buNone/>
              <a:defRPr/>
            </a:pPr>
            <a:endParaRPr lang="fi-FI" altLang="fi-FI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fi-FI" altLang="fi-FI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fi-FI" altLang="fi-FI" dirty="0"/>
          </a:p>
        </p:txBody>
      </p:sp>
      <p:sp>
        <p:nvSpPr>
          <p:cNvPr id="13316" name="Tekstiruutu 2"/>
          <p:cNvSpPr txBox="1">
            <a:spLocks noChangeArrowheads="1"/>
          </p:cNvSpPr>
          <p:nvPr/>
        </p:nvSpPr>
        <p:spPr bwMode="auto">
          <a:xfrm>
            <a:off x="1811339" y="5315199"/>
            <a:ext cx="770413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dirty="0"/>
              <a:t>Väitteen tulee perustua tutkittuun tieteelliseen näyttöön.</a:t>
            </a:r>
          </a:p>
        </p:txBody>
      </p:sp>
    </p:spTree>
    <p:extLst>
      <p:ext uri="{BB962C8B-B14F-4D97-AF65-F5344CB8AC3E}">
        <p14:creationId xmlns:p14="http://schemas.microsoft.com/office/powerpoint/2010/main" val="260098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EDULLINEN LEIPÄ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1774825" y="1522413"/>
            <a:ext cx="6262688" cy="4525962"/>
          </a:xfrm>
        </p:spPr>
        <p:txBody>
          <a:bodyPr/>
          <a:lstStyle/>
          <a:p>
            <a:r>
              <a:rPr lang="fi-FI" altLang="fi-FI"/>
              <a:t>Leipä on edullinen elintarvike. </a:t>
            </a:r>
          </a:p>
          <a:p>
            <a:pPr lvl="1"/>
            <a:r>
              <a:rPr lang="fi-FI" altLang="fi-FI"/>
              <a:t>Hinta on tavallisesti noin 3–4 €/kg ja tarjouksessa vielä edullisempi.</a:t>
            </a:r>
          </a:p>
          <a:p>
            <a:pPr lvl="1"/>
            <a:r>
              <a:rPr lang="fi-FI" altLang="fi-FI"/>
              <a:t>Keskimäärin leipäviipaleen hinta on reilu 10 senttiä.</a:t>
            </a:r>
          </a:p>
          <a:p>
            <a:r>
              <a:rPr lang="fi-FI" altLang="fi-FI"/>
              <a:t>Jos päivittäin suositellun 6-9 vilja-annoksen leipäviipaleen hinnaksi tulee </a:t>
            </a:r>
            <a:r>
              <a:rPr lang="fi-FI" altLang="fi-FI">
                <a:solidFill>
                  <a:srgbClr val="32329A"/>
                </a:solidFill>
              </a:rPr>
              <a:t>0,74–1,1 €</a:t>
            </a:r>
            <a:r>
              <a:rPr lang="fi-FI" altLang="fi-FI"/>
              <a:t>.</a:t>
            </a:r>
          </a:p>
        </p:txBody>
      </p:sp>
      <p:pic>
        <p:nvPicPr>
          <p:cNvPr id="14340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4" y="1522414"/>
            <a:ext cx="23209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97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LEIVÄN SÄILYTYS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1992313" y="1268413"/>
            <a:ext cx="8064500" cy="4824412"/>
          </a:xfrm>
        </p:spPr>
        <p:txBody>
          <a:bodyPr>
            <a:normAutofit lnSpcReduction="10000"/>
          </a:bodyPr>
          <a:lstStyle/>
          <a:p>
            <a:r>
              <a:rPr lang="fi-FI" altLang="fi-FI" sz="2800"/>
              <a:t>Leivän säilytysolosuhteet ovat tärkeät sen säilyvyyden kannalta. </a:t>
            </a:r>
          </a:p>
          <a:p>
            <a:pPr lvl="1"/>
            <a:r>
              <a:rPr lang="fi-FI" altLang="fi-FI" sz="2400" b="1">
                <a:solidFill>
                  <a:srgbClr val="32329A"/>
                </a:solidFill>
              </a:rPr>
              <a:t>Fysikaalinen vanheneminen </a:t>
            </a:r>
            <a:r>
              <a:rPr lang="fi-FI" altLang="fi-FI" sz="2400"/>
              <a:t>ja </a:t>
            </a:r>
            <a:r>
              <a:rPr lang="fi-FI" altLang="fi-FI" sz="2400" b="1">
                <a:solidFill>
                  <a:srgbClr val="32329A"/>
                </a:solidFill>
              </a:rPr>
              <a:t>mikrobiologinen pilaantuminen</a:t>
            </a:r>
            <a:r>
              <a:rPr lang="fi-FI" altLang="fi-FI" sz="2400"/>
              <a:t> ovat suurimmat säilyvyyttä rajoittavat tekijät.</a:t>
            </a:r>
          </a:p>
          <a:p>
            <a:pPr lvl="2"/>
            <a:r>
              <a:rPr lang="fi-FI" altLang="fi-FI" sz="2000"/>
              <a:t>Paperipussissa leipä kuivuu tasaisesti ja pysyy rapeana.</a:t>
            </a:r>
          </a:p>
          <a:p>
            <a:pPr lvl="2"/>
            <a:r>
              <a:rPr lang="fi-FI" altLang="fi-FI" sz="2000"/>
              <a:t>Muovipussissa leipä kuivuu hitaammin, mutta kosteus luo otolliset olosuhteet homeelle ja samalla rapeus häviää.</a:t>
            </a:r>
          </a:p>
          <a:p>
            <a:r>
              <a:rPr lang="fi-FI" altLang="fi-FI" sz="2800"/>
              <a:t>Myyntiaikasuositukset pakatulle leivälle ovat:</a:t>
            </a:r>
          </a:p>
          <a:p>
            <a:pPr lvl="1"/>
            <a:r>
              <a:rPr lang="fi-FI" altLang="fi-FI" sz="2400"/>
              <a:t>Vaalea leipä: pakkauspäivä + 2 päivää</a:t>
            </a:r>
          </a:p>
          <a:p>
            <a:pPr lvl="1"/>
            <a:r>
              <a:rPr lang="fi-FI" altLang="fi-FI" sz="2400"/>
              <a:t>Ruisleipä: pakkauspäivä + 3 myyntipäivää</a:t>
            </a:r>
          </a:p>
        </p:txBody>
      </p:sp>
      <p:pic>
        <p:nvPicPr>
          <p:cNvPr id="4" name="vehna_1.png" descr="/Users/Kennoi Design/ASIAKKAAT/Leipatiedotus/KUVAT/iStock_86591511_VECTOR/vehna_1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" y="327170"/>
            <a:ext cx="3778155" cy="5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LEIVÄN SÄILYTYS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1919288" y="1628776"/>
            <a:ext cx="8280400" cy="4525963"/>
          </a:xfrm>
        </p:spPr>
        <p:txBody>
          <a:bodyPr/>
          <a:lstStyle/>
          <a:p>
            <a:r>
              <a:rPr lang="fi-FI" altLang="fi-FI" sz="2800"/>
              <a:t>Leipä kannattaa säilyttää </a:t>
            </a:r>
            <a:r>
              <a:rPr lang="fi-FI" altLang="fi-FI" sz="2800">
                <a:solidFill>
                  <a:srgbClr val="32329A"/>
                </a:solidFill>
              </a:rPr>
              <a:t>huoneenlämmössä</a:t>
            </a:r>
            <a:r>
              <a:rPr lang="fi-FI" altLang="fi-FI" sz="2800"/>
              <a:t>, sillä jääkaapissa se vain kuivuu ja kovettuu.</a:t>
            </a:r>
          </a:p>
          <a:p>
            <a:pPr lvl="1"/>
            <a:r>
              <a:rPr lang="fi-FI" altLang="fi-FI" sz="2400"/>
              <a:t>Näkkileipä ja hapankorppu säilyvät parhaiten kuivassa ja viileässä.</a:t>
            </a:r>
          </a:p>
          <a:p>
            <a:r>
              <a:rPr lang="fi-FI" altLang="fi-FI" sz="2800"/>
              <a:t>Leipä kannattaa pakastaa valmiiksi viipaloituina tai annospaloina. Se säilyy pakastimessa 1-2 kk. </a:t>
            </a:r>
          </a:p>
          <a:p>
            <a:r>
              <a:rPr lang="fi-FI" altLang="fi-FI" sz="2800"/>
              <a:t>Leivän voi tuoreuttaa uunissa tai paahtimessa.</a:t>
            </a:r>
          </a:p>
          <a:p>
            <a:pPr lvl="1"/>
            <a:r>
              <a:rPr lang="fi-FI" altLang="fi-FI" sz="2400"/>
              <a:t>Mikrossa kuoren rapeus häviää ja sisun muuttuu sitkeäksi.</a:t>
            </a:r>
          </a:p>
          <a:p>
            <a:endParaRPr lang="fi-FI" altLang="fi-FI" sz="1800"/>
          </a:p>
        </p:txBody>
      </p:sp>
    </p:spTree>
    <p:extLst>
      <p:ext uri="{BB962C8B-B14F-4D97-AF65-F5344CB8AC3E}">
        <p14:creationId xmlns:p14="http://schemas.microsoft.com/office/powerpoint/2010/main" val="388872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41275"/>
            <a:ext cx="8785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sz="2800" dirty="0">
                <a:solidFill>
                  <a:srgbClr val="32329A"/>
                </a:solidFill>
                <a:latin typeface="Cooper Black" pitchFamily="18" charset="0"/>
              </a:rPr>
              <a:t>Kotitalouksien ravintomenot asukasta kohti</a:t>
            </a:r>
            <a:br>
              <a:rPr lang="fi-FI" altLang="fi-FI" sz="2800" dirty="0">
                <a:solidFill>
                  <a:srgbClr val="32329A"/>
                </a:solidFill>
                <a:latin typeface="Cooper Black" pitchFamily="18" charset="0"/>
              </a:rPr>
            </a:br>
            <a:r>
              <a:rPr lang="fi-FI" altLang="fi-FI" sz="2800" dirty="0">
                <a:solidFill>
                  <a:srgbClr val="32329A"/>
                </a:solidFill>
                <a:latin typeface="+mn-lt"/>
              </a:rPr>
              <a:t>- leipä- ja viljatuotteiden kulutus tasaista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52949" y="5792402"/>
            <a:ext cx="45395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i-FI" altLang="fi-FI" sz="1200" i="1" dirty="0">
                <a:latin typeface="+mn-lt"/>
              </a:rPr>
              <a:t>Lähde: </a:t>
            </a:r>
            <a:r>
              <a:rPr lang="fi-FI" sz="1200" i="1" dirty="0">
                <a:latin typeface="+mn-lt"/>
              </a:rPr>
              <a:t>Tilastokeskus/kansantalouden tilinpito, yksityiset kulutusmenot</a:t>
            </a:r>
            <a:endParaRPr lang="fi-FI" altLang="fi-FI" sz="1200" i="1" dirty="0">
              <a:latin typeface="+mn-lt"/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</p:nvPr>
        </p:nvGraphicFramePr>
        <p:xfrm>
          <a:off x="2640014" y="1268413"/>
          <a:ext cx="6911975" cy="4373558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381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82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Kotitalouksien ravintomenot asukasta kohti (%)</a:t>
                      </a:r>
                      <a:endParaRPr lang="fi-FI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1995</a:t>
                      </a:r>
                      <a:endParaRPr lang="fi-FI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2005</a:t>
                      </a:r>
                      <a:endParaRPr lang="fi-FI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2013</a:t>
                      </a:r>
                      <a:endParaRPr lang="fi-FI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2014</a:t>
                      </a:r>
                      <a:endParaRPr lang="fi-FI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Leipä- ja viljatuotteet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fi-FI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i-FI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i-FI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i-FI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Liha ja lihatuotteet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20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Kala ja kalatuotteet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4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Maito, juusto ja munat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18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Rasvat ja öljyt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3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Hedelmät ja kasvikset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14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17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Perunat ja perunavalmisteet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3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3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Sokeri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Kahvi, tee ja kaakao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5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3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3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77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Muut *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11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>
                          <a:effectLst/>
                        </a:rPr>
                        <a:t>12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</a:rPr>
                        <a:t>12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86" name="Tekstiruutu 3"/>
          <p:cNvSpPr txBox="1">
            <a:spLocks noChangeArrowheads="1"/>
          </p:cNvSpPr>
          <p:nvPr/>
        </p:nvSpPr>
        <p:spPr bwMode="auto">
          <a:xfrm>
            <a:off x="7248526" y="5792789"/>
            <a:ext cx="3095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* ei sisällä muita juomia</a:t>
            </a:r>
          </a:p>
        </p:txBody>
      </p:sp>
    </p:spTree>
    <p:extLst>
      <p:ext uri="{BB962C8B-B14F-4D97-AF65-F5344CB8AC3E}">
        <p14:creationId xmlns:p14="http://schemas.microsoft.com/office/powerpoint/2010/main" val="45733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3763" y="11588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2800">
                <a:solidFill>
                  <a:srgbClr val="32329A"/>
                </a:solidFill>
                <a:latin typeface="Cooper Black" panose="0208090404030B020404" pitchFamily="18" charset="0"/>
              </a:rPr>
              <a:t>Kotitalouksien suurimmat ravintomenot asukasta kohti 2014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351088" y="5889625"/>
            <a:ext cx="7854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400" i="1" dirty="0">
                <a:latin typeface="+mn-lt"/>
              </a:rPr>
              <a:t>Lähde: </a:t>
            </a:r>
            <a:r>
              <a:rPr lang="fi-FI" altLang="fi-FI" sz="1400" i="1" dirty="0"/>
              <a:t>Tilastokeskus/kansantalouden tilinpito, yksityiset kulutusmenot</a:t>
            </a:r>
            <a:endParaRPr lang="fi-FI" altLang="fi-FI" sz="1400" i="1" dirty="0">
              <a:latin typeface="Times New Roman" pitchFamily="18" charset="0"/>
            </a:endParaRP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</p:nvPr>
        </p:nvGraphicFramePr>
        <p:xfrm>
          <a:off x="1841500" y="126876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15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ctrTitle"/>
          </p:nvPr>
        </p:nvSpPr>
        <p:spPr>
          <a:xfrm>
            <a:off x="2279650" y="115889"/>
            <a:ext cx="7772400" cy="1470025"/>
          </a:xfrm>
        </p:spPr>
        <p:txBody>
          <a:bodyPr/>
          <a:lstStyle/>
          <a:p>
            <a:pPr eaLnBrk="1" hangingPunct="1"/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LEIPÄ</a:t>
            </a:r>
          </a:p>
        </p:txBody>
      </p:sp>
      <p:sp>
        <p:nvSpPr>
          <p:cNvPr id="3075" name="Alaotsikko 3"/>
          <p:cNvSpPr>
            <a:spLocks noGrp="1"/>
          </p:cNvSpPr>
          <p:nvPr>
            <p:ph type="subTitle" idx="1"/>
          </p:nvPr>
        </p:nvSpPr>
        <p:spPr>
          <a:xfrm>
            <a:off x="1703388" y="1544639"/>
            <a:ext cx="6265862" cy="2820987"/>
          </a:xfrm>
        </p:spPr>
        <p:txBody>
          <a:bodyPr/>
          <a:lstStyle/>
          <a:p>
            <a:pPr marL="457200" indent="-457200" algn="l">
              <a:buFontTx/>
              <a:buChar char="•"/>
            </a:pPr>
            <a:r>
              <a:rPr lang="fi-FI" altLang="fi-FI"/>
              <a:t>Leipä on osa päivittäistä ruokavaliota</a:t>
            </a:r>
          </a:p>
          <a:p>
            <a:pPr marL="457200" indent="-457200" algn="l">
              <a:buFontTx/>
              <a:buChar char="•"/>
            </a:pPr>
            <a:r>
              <a:rPr lang="fi-FI" altLang="fi-FI"/>
              <a:t>Täysjyväleivästä saa runsaasti kuitua ja energiaa päivään</a:t>
            </a:r>
          </a:p>
          <a:p>
            <a:pPr marL="457200" indent="-457200" algn="l">
              <a:buFontTx/>
              <a:buChar char="•"/>
            </a:pPr>
            <a:endParaRPr lang="fi-FI" altLang="fi-FI"/>
          </a:p>
        </p:txBody>
      </p:sp>
      <p:pic>
        <p:nvPicPr>
          <p:cNvPr id="3076" name="Picture 5" descr="leipä  lähikuv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1844675"/>
            <a:ext cx="24987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703389" y="3716338"/>
            <a:ext cx="5832475" cy="249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3200" dirty="0">
                <a:latin typeface="Arial" charset="0"/>
              </a:rPr>
              <a:t>Suomalaisten ruokaleivän kulutus oli vuonna 2014 n. </a:t>
            </a:r>
            <a:r>
              <a:rPr lang="fi-FI" sz="3200" dirty="0">
                <a:solidFill>
                  <a:srgbClr val="32329A"/>
                </a:solidFill>
                <a:latin typeface="Arial" charset="0"/>
              </a:rPr>
              <a:t>40 </a:t>
            </a:r>
            <a:r>
              <a:rPr lang="fi-FI" sz="3200" dirty="0" err="1">
                <a:solidFill>
                  <a:srgbClr val="32329A"/>
                </a:solidFill>
                <a:latin typeface="Arial" charset="0"/>
              </a:rPr>
              <a:t>kg/hlö</a:t>
            </a:r>
            <a:r>
              <a:rPr lang="fi-FI" sz="3200" dirty="0">
                <a:solidFill>
                  <a:srgbClr val="32329A"/>
                </a:solidFill>
                <a:latin typeface="Arial" charset="0"/>
              </a:rPr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endParaRPr lang="fi-FI" sz="1400" dirty="0">
              <a:latin typeface="Arial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latin typeface="Arial" charset="0"/>
              </a:rPr>
              <a:t>(lähteet: Leipätiedotuksen Leipomotuotteiden myyntitilastointi; Tullin Uljas-tietokanta)</a:t>
            </a:r>
          </a:p>
          <a:p>
            <a:pPr>
              <a:defRPr/>
            </a:pPr>
            <a:endParaRPr lang="fi-FI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5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1774826" y="333375"/>
            <a:ext cx="8507413" cy="1143000"/>
          </a:xfrm>
        </p:spPr>
        <p:txBody>
          <a:bodyPr/>
          <a:lstStyle/>
          <a:p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ENERGIAA VILJAVALMISTEISTA!</a:t>
            </a:r>
          </a:p>
        </p:txBody>
      </p:sp>
      <p:pic>
        <p:nvPicPr>
          <p:cNvPr id="4099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633539"/>
            <a:ext cx="7704138" cy="4008437"/>
          </a:xfrm>
        </p:spPr>
      </p:pic>
      <p:sp>
        <p:nvSpPr>
          <p:cNvPr id="4100" name="Tekstiruutu 4"/>
          <p:cNvSpPr txBox="1">
            <a:spLocks noChangeArrowheads="1"/>
          </p:cNvSpPr>
          <p:nvPr/>
        </p:nvSpPr>
        <p:spPr bwMode="auto">
          <a:xfrm>
            <a:off x="7391401" y="5641976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/>
              <a:t>Kuva: Finravinto 2012 -tutkimus</a:t>
            </a:r>
          </a:p>
        </p:txBody>
      </p:sp>
    </p:spTree>
    <p:extLst>
      <p:ext uri="{BB962C8B-B14F-4D97-AF65-F5344CB8AC3E}">
        <p14:creationId xmlns:p14="http://schemas.microsoft.com/office/powerpoint/2010/main" val="218870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>
          <a:xfrm>
            <a:off x="1846263" y="115888"/>
            <a:ext cx="8540750" cy="1143000"/>
          </a:xfrm>
        </p:spPr>
        <p:txBody>
          <a:bodyPr/>
          <a:lstStyle/>
          <a:p>
            <a:pPr eaLnBrk="1" hangingPunct="1"/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SALLITUT LISÄAINEET</a:t>
            </a:r>
          </a:p>
        </p:txBody>
      </p:sp>
      <p:pic>
        <p:nvPicPr>
          <p:cNvPr id="5123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2926" y="2039938"/>
            <a:ext cx="3324225" cy="3219450"/>
          </a:xfrm>
        </p:spPr>
      </p:pic>
      <p:sp>
        <p:nvSpPr>
          <p:cNvPr id="5124" name="Tekstiruutu 5"/>
          <p:cNvSpPr txBox="1">
            <a:spLocks noChangeArrowheads="1"/>
          </p:cNvSpPr>
          <p:nvPr/>
        </p:nvSpPr>
        <p:spPr bwMode="auto">
          <a:xfrm>
            <a:off x="1617663" y="2146301"/>
            <a:ext cx="278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Elintarvikevärit</a:t>
            </a:r>
            <a:endParaRPr lang="fi-FI" altLang="fi-FI" sz="2000">
              <a:latin typeface="Cooper Black" panose="0208090404030B020404" pitchFamily="18" charset="0"/>
            </a:endParaRPr>
          </a:p>
        </p:txBody>
      </p:sp>
      <p:sp>
        <p:nvSpPr>
          <p:cNvPr id="5125" name="Tekstiruutu 6"/>
          <p:cNvSpPr txBox="1">
            <a:spLocks noChangeArrowheads="1"/>
          </p:cNvSpPr>
          <p:nvPr/>
        </p:nvSpPr>
        <p:spPr bwMode="auto">
          <a:xfrm>
            <a:off x="4424363" y="1319213"/>
            <a:ext cx="306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Emulgointiaineet</a:t>
            </a:r>
            <a:endParaRPr lang="fi-FI" altLang="fi-FI" sz="2000">
              <a:latin typeface="Cooper Black" panose="0208090404030B020404" pitchFamily="18" charset="0"/>
            </a:endParaRPr>
          </a:p>
        </p:txBody>
      </p:sp>
      <p:sp>
        <p:nvSpPr>
          <p:cNvPr id="5126" name="Tekstiruutu 7"/>
          <p:cNvSpPr txBox="1">
            <a:spLocks noChangeArrowheads="1"/>
          </p:cNvSpPr>
          <p:nvPr/>
        </p:nvSpPr>
        <p:spPr bwMode="auto">
          <a:xfrm>
            <a:off x="7726364" y="1962151"/>
            <a:ext cx="2555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Hapettumisen-estoaineet</a:t>
            </a:r>
          </a:p>
        </p:txBody>
      </p:sp>
      <p:sp>
        <p:nvSpPr>
          <p:cNvPr id="5127" name="Tekstiruutu 8"/>
          <p:cNvSpPr txBox="1">
            <a:spLocks noChangeArrowheads="1"/>
          </p:cNvSpPr>
          <p:nvPr/>
        </p:nvSpPr>
        <p:spPr bwMode="auto">
          <a:xfrm>
            <a:off x="7905750" y="3492501"/>
            <a:ext cx="269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Happamuuden-säätöaineet</a:t>
            </a:r>
          </a:p>
        </p:txBody>
      </p:sp>
      <p:sp>
        <p:nvSpPr>
          <p:cNvPr id="5128" name="Tekstiruutu 9"/>
          <p:cNvSpPr txBox="1">
            <a:spLocks noChangeArrowheads="1"/>
          </p:cNvSpPr>
          <p:nvPr/>
        </p:nvSpPr>
        <p:spPr bwMode="auto">
          <a:xfrm>
            <a:off x="7621588" y="4914901"/>
            <a:ext cx="298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Jauhonparanteet</a:t>
            </a:r>
            <a:endParaRPr lang="fi-FI" altLang="fi-FI" sz="2000">
              <a:latin typeface="Cooper Black" panose="0208090404030B020404" pitchFamily="18" charset="0"/>
            </a:endParaRPr>
          </a:p>
        </p:txBody>
      </p:sp>
      <p:sp>
        <p:nvSpPr>
          <p:cNvPr id="5129" name="Tekstiruutu 10"/>
          <p:cNvSpPr txBox="1">
            <a:spLocks noChangeArrowheads="1"/>
          </p:cNvSpPr>
          <p:nvPr/>
        </p:nvSpPr>
        <p:spPr bwMode="auto">
          <a:xfrm>
            <a:off x="4711700" y="5376863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Nostatusaineet</a:t>
            </a:r>
            <a:endParaRPr lang="fi-FI" altLang="fi-FI" sz="1800">
              <a:latin typeface="Cooper Black" panose="0208090404030B020404" pitchFamily="18" charset="0"/>
            </a:endParaRPr>
          </a:p>
        </p:txBody>
      </p:sp>
      <p:sp>
        <p:nvSpPr>
          <p:cNvPr id="5130" name="Tekstiruutu 11"/>
          <p:cNvSpPr txBox="1">
            <a:spLocks noChangeArrowheads="1"/>
          </p:cNvSpPr>
          <p:nvPr/>
        </p:nvSpPr>
        <p:spPr bwMode="auto">
          <a:xfrm>
            <a:off x="1676401" y="4730751"/>
            <a:ext cx="2663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Pakkauskaasut ja ponneaineet</a:t>
            </a:r>
          </a:p>
        </p:txBody>
      </p:sp>
      <p:sp>
        <p:nvSpPr>
          <p:cNvPr id="5131" name="Tekstiruutu 12"/>
          <p:cNvSpPr txBox="1">
            <a:spLocks noChangeArrowheads="1"/>
          </p:cNvSpPr>
          <p:nvPr/>
        </p:nvSpPr>
        <p:spPr bwMode="auto">
          <a:xfrm>
            <a:off x="1676401" y="3492501"/>
            <a:ext cx="255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>
                <a:latin typeface="Cooper Black" panose="0208090404030B020404" pitchFamily="18" charset="0"/>
              </a:rPr>
              <a:t>Säilöntäaineet</a:t>
            </a:r>
            <a:endParaRPr lang="fi-FI" altLang="fi-FI" sz="200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4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isällön paikkamerkki 2"/>
          <p:cNvSpPr>
            <a:spLocks noGrp="1"/>
          </p:cNvSpPr>
          <p:nvPr>
            <p:ph idx="1"/>
          </p:nvPr>
        </p:nvSpPr>
        <p:spPr>
          <a:xfrm>
            <a:off x="1847851" y="1557339"/>
            <a:ext cx="8507413" cy="3240087"/>
          </a:xfrm>
        </p:spPr>
        <p:txBody>
          <a:bodyPr/>
          <a:lstStyle/>
          <a:p>
            <a:pPr eaLnBrk="1" hangingPunct="1"/>
            <a:r>
              <a:rPr lang="fi-FI" altLang="fi-FI"/>
              <a:t>Lisäaineita käytetään leivän valmistuksessa hyvin vähän, lähinnä vain teknologisista syistä.</a:t>
            </a:r>
          </a:p>
          <a:p>
            <a:pPr eaLnBrk="1" hangingPunct="1"/>
            <a:r>
              <a:rPr lang="fi-FI" altLang="fi-FI"/>
              <a:t>Lisäaineilla pyritään parantamaan mm. leivän </a:t>
            </a:r>
            <a:r>
              <a:rPr lang="fi-FI" altLang="fi-FI" b="1">
                <a:solidFill>
                  <a:srgbClr val="32329A"/>
                </a:solidFill>
              </a:rPr>
              <a:t>säilyvyyttä, makua </a:t>
            </a:r>
            <a:r>
              <a:rPr lang="fi-FI" altLang="fi-FI"/>
              <a:t>ja</a:t>
            </a:r>
            <a:r>
              <a:rPr lang="fi-FI" altLang="fi-FI">
                <a:solidFill>
                  <a:srgbClr val="32329A"/>
                </a:solidFill>
              </a:rPr>
              <a:t> </a:t>
            </a:r>
            <a:r>
              <a:rPr lang="fi-FI" altLang="fi-FI" b="1">
                <a:solidFill>
                  <a:srgbClr val="32329A"/>
                </a:solidFill>
              </a:rPr>
              <a:t>rakennetta</a:t>
            </a:r>
            <a:r>
              <a:rPr lang="fi-FI" altLang="fi-FI">
                <a:solidFill>
                  <a:srgbClr val="32329A"/>
                </a:solidFill>
              </a:rPr>
              <a:t> </a:t>
            </a:r>
            <a:r>
              <a:rPr lang="fi-FI" altLang="fi-FI"/>
              <a:t>kuluttajaa ajatellen.</a:t>
            </a:r>
          </a:p>
          <a:p>
            <a:pPr eaLnBrk="1" hangingPunct="1"/>
            <a:endParaRPr lang="fi-FI" altLang="fi-FI"/>
          </a:p>
        </p:txBody>
      </p:sp>
      <p:sp>
        <p:nvSpPr>
          <p:cNvPr id="614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rgbClr val="32329A"/>
                </a:solidFill>
                <a:latin typeface="Cooper Black" panose="0208090404030B020404" pitchFamily="18" charset="0"/>
              </a:rPr>
              <a:t>LEIVÄN LISÄAINEET</a:t>
            </a:r>
          </a:p>
        </p:txBody>
      </p:sp>
      <p:sp>
        <p:nvSpPr>
          <p:cNvPr id="6148" name="Tekstiruutu 4"/>
          <p:cNvSpPr txBox="1">
            <a:spLocks noChangeArrowheads="1"/>
          </p:cNvSpPr>
          <p:nvPr/>
        </p:nvSpPr>
        <p:spPr bwMode="auto">
          <a:xfrm>
            <a:off x="2568576" y="5013326"/>
            <a:ext cx="7127875" cy="792163"/>
          </a:xfrm>
          <a:prstGeom prst="rect">
            <a:avLst/>
          </a:prstGeom>
          <a:solidFill>
            <a:srgbClr val="F1E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/>
              <a:t>Suola ja ruokasuolavalmisteet eivät ole lisäaineita.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</p:spTree>
    <p:extLst>
      <p:ext uri="{BB962C8B-B14F-4D97-AF65-F5344CB8AC3E}">
        <p14:creationId xmlns:p14="http://schemas.microsoft.com/office/powerpoint/2010/main" val="269054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74638"/>
            <a:ext cx="8435975" cy="1143000"/>
          </a:xfrm>
        </p:spPr>
        <p:txBody>
          <a:bodyPr/>
          <a:lstStyle/>
          <a:p>
            <a:pPr eaLnBrk="1" hangingPunct="1"/>
            <a:r>
              <a:rPr lang="fi-FI" altLang="fi-FI" sz="4000">
                <a:solidFill>
                  <a:srgbClr val="32329A"/>
                </a:solidFill>
                <a:latin typeface="Cooper Black" panose="0208090404030B020404" pitchFamily="18" charset="0"/>
              </a:rPr>
              <a:t>LEIVÄN PÄÄLLYSMERKINNÄT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5880101" y="1600201"/>
            <a:ext cx="4608513" cy="17573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fi-FI" altLang="fi-FI" sz="1800" dirty="0">
                <a:solidFill>
                  <a:srgbClr val="32329A"/>
                </a:solidFill>
              </a:rPr>
              <a:t>12.  </a:t>
            </a:r>
            <a:r>
              <a:rPr lang="fi-FI" altLang="fi-FI" sz="1800" dirty="0">
                <a:solidFill>
                  <a:srgbClr val="000000"/>
                </a:solidFill>
              </a:rPr>
              <a:t>Suolapitoisuus ja tarvittaessa merkintä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fi-FI" altLang="fi-FI" sz="1800" dirty="0">
                <a:solidFill>
                  <a:srgbClr val="000000"/>
                </a:solidFill>
              </a:rPr>
              <a:t>     "voimakassuolainen" / "vähäsuolainen"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fi-FI" altLang="fi-FI" sz="1800" dirty="0">
                <a:solidFill>
                  <a:srgbClr val="32329A"/>
                </a:solidFill>
              </a:rPr>
              <a:t>13</a:t>
            </a:r>
            <a:r>
              <a:rPr lang="fi-FI" altLang="fi-FI" sz="1800" dirty="0">
                <a:solidFill>
                  <a:srgbClr val="000000"/>
                </a:solidFill>
              </a:rPr>
              <a:t>.  Lisäaineiksi luettavat makeutusaineet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fi-FI" altLang="fi-FI" sz="1800" dirty="0">
                <a:solidFill>
                  <a:srgbClr val="32329A"/>
                </a:solidFill>
              </a:rPr>
              <a:t>14</a:t>
            </a:r>
            <a:r>
              <a:rPr lang="fi-FI" altLang="fi-FI" sz="1800" dirty="0">
                <a:solidFill>
                  <a:srgbClr val="000000"/>
                </a:solidFill>
              </a:rPr>
              <a:t>.  Suojakaasun käyttö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fi-FI" altLang="fi-FI" sz="1800" dirty="0">
                <a:solidFill>
                  <a:srgbClr val="32329A"/>
                </a:solidFill>
              </a:rPr>
              <a:t>15.  </a:t>
            </a:r>
            <a:r>
              <a:rPr lang="fi-FI" altLang="fi-FI" sz="1800" dirty="0">
                <a:solidFill>
                  <a:srgbClr val="000000"/>
                </a:solidFill>
              </a:rPr>
              <a:t>Allergiaa aiheuttavat ainesosat</a:t>
            </a:r>
          </a:p>
          <a:p>
            <a:pPr eaLnBrk="1" hangingPunct="1">
              <a:defRPr/>
            </a:pPr>
            <a:endParaRPr lang="fi-FI" dirty="0"/>
          </a:p>
        </p:txBody>
      </p:sp>
      <p:sp>
        <p:nvSpPr>
          <p:cNvPr id="7172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847850" y="170021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 b="1"/>
              <a:t>Elintarvikkeen virallinen nimi 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 b="1"/>
              <a:t>Ainesosaluettelo</a:t>
            </a:r>
            <a:r>
              <a:rPr lang="fi-FI" altLang="fi-FI" sz="1800"/>
              <a:t> 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Lisäaineet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Tiettyjen ainesosien määrä 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Sisällön määrä 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Päiväysmerkinnät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Valmistajan, pakkaajan tai myyjän nimi ja osoite 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Alkuperämaa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Elintarvike-erän tunnus 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 (Säilytysohje) </a:t>
            </a:r>
          </a:p>
          <a:p>
            <a:pPr eaLnBrk="1" hangingPunct="1">
              <a:lnSpc>
                <a:spcPct val="90000"/>
              </a:lnSpc>
              <a:buClr>
                <a:srgbClr val="32329A"/>
              </a:buClr>
              <a:buFont typeface="Arial" panose="020B0604020202020204" pitchFamily="34" charset="0"/>
              <a:buAutoNum type="arabicPeriod"/>
            </a:pPr>
            <a:r>
              <a:rPr lang="fi-FI" altLang="fi-FI" sz="1800"/>
              <a:t> (Käyttöohje)</a:t>
            </a:r>
            <a:r>
              <a:rPr lang="fi-FI" altLang="fi-FI" sz="2000"/>
              <a:t>  </a:t>
            </a:r>
          </a:p>
          <a:p>
            <a:pPr eaLnBrk="1" hangingPunct="1"/>
            <a:endParaRPr lang="fi-FI" altLang="fi-FI" sz="1800"/>
          </a:p>
        </p:txBody>
      </p:sp>
      <p:pic>
        <p:nvPicPr>
          <p:cNvPr id="717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168650"/>
            <a:ext cx="2774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3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800">
                <a:solidFill>
                  <a:srgbClr val="32329A"/>
                </a:solidFill>
                <a:latin typeface="Cooper Black" panose="0208090404030B020404" pitchFamily="18" charset="0"/>
              </a:rPr>
              <a:t>SUOLA</a:t>
            </a:r>
            <a:endParaRPr lang="fi-FI" altLang="fi-FI">
              <a:solidFill>
                <a:srgbClr val="32329A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919289" y="1268413"/>
            <a:ext cx="8435975" cy="45259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i-FI" sz="2800" dirty="0"/>
              <a:t>Suolapitoisuuden ilmoittaminen on säädetty pakolliseksi suolan saannin kannalta merkittävissä elintarvikkeissa.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fi-FI" sz="2000" dirty="0"/>
              <a:t>Mm. ruokaleivät, hapankorput ja näkkileivät </a:t>
            </a:r>
          </a:p>
          <a:p>
            <a:pPr eaLnBrk="1" hangingPunct="1">
              <a:defRPr/>
            </a:pPr>
            <a:r>
              <a:rPr lang="fi-FI" sz="2800" dirty="0"/>
              <a:t>Voimakassuolaisuus/vähemmän suolaa</a:t>
            </a:r>
          </a:p>
          <a:p>
            <a:pPr lvl="2" eaLnBrk="1" hangingPunct="1">
              <a:defRPr/>
            </a:pPr>
            <a:r>
              <a:rPr lang="fi-FI" sz="2000" dirty="0"/>
              <a:t>Mikäli elintarvike ylittää asetetut rajat, on pakkaukseen lisättävä merkintä "</a:t>
            </a:r>
            <a:r>
              <a:rPr lang="fi-FI" sz="2000" b="1" dirty="0">
                <a:solidFill>
                  <a:srgbClr val="32329A"/>
                </a:solidFill>
              </a:rPr>
              <a:t>voimakassuolainen</a:t>
            </a:r>
            <a:r>
              <a:rPr lang="fi-FI" sz="2000" dirty="0"/>
              <a:t>" tai "</a:t>
            </a:r>
            <a:r>
              <a:rPr lang="fi-FI" sz="2000" b="1" dirty="0">
                <a:solidFill>
                  <a:srgbClr val="32329A"/>
                </a:solidFill>
              </a:rPr>
              <a:t>lisätty paljon suolaa</a:t>
            </a:r>
            <a:r>
              <a:rPr lang="fi-FI" sz="2000" dirty="0"/>
              <a:t>".</a:t>
            </a:r>
          </a:p>
          <a:p>
            <a:pPr lvl="2" eaLnBrk="1" hangingPunct="1">
              <a:defRPr/>
            </a:pPr>
            <a:r>
              <a:rPr lang="fi-FI" sz="2000" dirty="0"/>
              <a:t>Vastaavasti elintarvikkeisiin, joissa suolan määrää on vähennetty vähintään 25 % vastaavaan tuotteeseen verrattuna, voi käyttää merkintää "</a:t>
            </a:r>
            <a:r>
              <a:rPr lang="fi-FI" sz="2000" b="1" dirty="0">
                <a:solidFill>
                  <a:srgbClr val="32329A"/>
                </a:solidFill>
              </a:rPr>
              <a:t>suolaa vähennetty</a:t>
            </a:r>
            <a:r>
              <a:rPr lang="fi-FI" sz="2000" dirty="0"/>
              <a:t>" tai "</a:t>
            </a:r>
            <a:r>
              <a:rPr lang="fi-FI" sz="2000" b="1" dirty="0">
                <a:solidFill>
                  <a:srgbClr val="32329A"/>
                </a:solidFill>
              </a:rPr>
              <a:t>vähemmän suolaa</a:t>
            </a:r>
            <a:r>
              <a:rPr lang="fi-FI" sz="2000" dirty="0"/>
              <a:t>". </a:t>
            </a:r>
          </a:p>
          <a:p>
            <a:pPr lvl="2" eaLnBrk="1" hangingPunct="1">
              <a:defRPr/>
            </a:pPr>
            <a:endParaRPr lang="fi-FI" sz="2000" dirty="0">
              <a:cs typeface="+mn-cs"/>
            </a:endParaRPr>
          </a:p>
          <a:p>
            <a:pPr eaLnBrk="1" hangingPunct="1"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94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800">
                <a:solidFill>
                  <a:srgbClr val="32329A"/>
                </a:solidFill>
                <a:latin typeface="Cooper Black" panose="0208090404030B020404" pitchFamily="18" charset="0"/>
              </a:rPr>
              <a:t>LUOMU</a:t>
            </a:r>
            <a:endParaRPr lang="fi-FI" altLang="fi-FI">
              <a:solidFill>
                <a:srgbClr val="32329A"/>
              </a:solidFill>
              <a:latin typeface="Cooper Black" panose="0208090404030B0204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5348" y="1108760"/>
            <a:ext cx="8135938" cy="4895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400" b="1" dirty="0"/>
              <a:t>Maatalousperäisistä raaka-aineista 95 % luonnonmukaisesti tuotettu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Tavoitteena on tuottaa korkealaatuisia tuotteita taloudellisesti, pitää luonto terveenä ja monimuotoisena sekä minimoida ympäristöhaitat.</a:t>
            </a:r>
          </a:p>
          <a:p>
            <a:pPr lvl="2" eaLnBrk="1" hangingPunct="1">
              <a:lnSpc>
                <a:spcPct val="90000"/>
              </a:lnSpc>
            </a:pPr>
            <a:r>
              <a:rPr lang="fi-FI" altLang="fi-FI" sz="1800" dirty="0"/>
              <a:t>Luomuviljely perustuu viljelykiertoon ja siinä käytetään mm. eloperäisiä lannoitteita, peittaamattomia siemeniä ja luonnonmukaista rikkakasvien torjuntaa.</a:t>
            </a:r>
            <a:endParaRPr lang="fi-FI" altLang="fi-FI" sz="2000" dirty="0"/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/>
              <a:t>Luomutuotteet poikkeavat tavanomaisista seuraavilta ominaisuuksiltaan: 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1600" dirty="0"/>
              <a:t>Koostumus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1600" dirty="0"/>
              <a:t>Pakkausmerkinnät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1600" dirty="0"/>
              <a:t>Sekoittumisen ja kontaminaation estäminen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1600" dirty="0"/>
              <a:t>Kirjanpitovelvollisuus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1600" dirty="0"/>
              <a:t>Tavanomaisesti tuotetun ainesosan käytön ja maahantuonnin edellyttämät luvat</a:t>
            </a:r>
          </a:p>
          <a:p>
            <a:pPr eaLnBrk="1" hangingPunct="1">
              <a:lnSpc>
                <a:spcPct val="90000"/>
              </a:lnSpc>
            </a:pPr>
            <a:endParaRPr lang="fi-FI" altLang="fi-FI" sz="2000" dirty="0">
              <a:latin typeface="Times New Roman" panose="02020603050405020304" pitchFamily="18" charset="0"/>
            </a:endParaRPr>
          </a:p>
        </p:txBody>
      </p:sp>
      <p:pic>
        <p:nvPicPr>
          <p:cNvPr id="5" name="ruis_tummempi_leipatiedotus.png" descr="/Users/Kennoi Design/ASIAKKAAT/Leipatiedotus/KUVAT/ruis_tummempi_leipatiedotus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505" y="1343610"/>
            <a:ext cx="3204594" cy="47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800">
                <a:solidFill>
                  <a:srgbClr val="32329A"/>
                </a:solidFill>
                <a:latin typeface="Cooper Black" panose="0208090404030B020404" pitchFamily="18" charset="0"/>
              </a:rPr>
              <a:t>LUOMUMERKIT</a:t>
            </a:r>
            <a:endParaRPr lang="fi-FI" altLang="fi-FI" sz="4800"/>
          </a:p>
        </p:txBody>
      </p:sp>
      <p:sp>
        <p:nvSpPr>
          <p:cNvPr id="1024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703388" y="1398588"/>
            <a:ext cx="6716712" cy="4343400"/>
          </a:xfrm>
        </p:spPr>
        <p:txBody>
          <a:bodyPr/>
          <a:lstStyle/>
          <a:p>
            <a:pPr eaLnBrk="1" hangingPunct="1"/>
            <a:r>
              <a:rPr lang="fi-FI" altLang="fi-FI" sz="2000" b="1">
                <a:solidFill>
                  <a:srgbClr val="32329A"/>
                </a:solidFill>
              </a:rPr>
              <a:t>Aurinkomerkkiä</a:t>
            </a:r>
            <a:r>
              <a:rPr lang="fi-FI" altLang="fi-FI" sz="2000"/>
              <a:t> käyttävien elintarvikkeiden maatalousperäisistä raaka-aineista vähintään 95 % on tuotettu luonnonmukaisesti. Sen käyttö on vapaaehtoista. </a:t>
            </a:r>
          </a:p>
          <a:p>
            <a:pPr eaLnBrk="1" hangingPunct="1"/>
            <a:endParaRPr lang="fi-FI" altLang="fi-FI" sz="2000"/>
          </a:p>
          <a:p>
            <a:pPr eaLnBrk="1" hangingPunct="1"/>
            <a:r>
              <a:rPr lang="fi-FI" altLang="fi-FI" sz="2000" b="1">
                <a:solidFill>
                  <a:srgbClr val="32329A"/>
                </a:solidFill>
              </a:rPr>
              <a:t>Luomuliiton leppäkerttumerkki</a:t>
            </a:r>
            <a:r>
              <a:rPr lang="fi-FI" altLang="fi-FI" sz="2000"/>
              <a:t> perustuu yrityksen sertifiointikelpoiseen laatujärjestelmään. Sen saamisen vaatimuksena on mm. Luomuliiton jäsenyys ja tuotteiden kotimaisuus.</a:t>
            </a:r>
          </a:p>
          <a:p>
            <a:pPr eaLnBrk="1" hangingPunct="1"/>
            <a:endParaRPr lang="fi-FI" altLang="fi-FI" sz="2000"/>
          </a:p>
          <a:p>
            <a:pPr eaLnBrk="1" hangingPunct="1"/>
            <a:r>
              <a:rPr lang="fi-FI" altLang="fi-FI" sz="2000" b="1">
                <a:solidFill>
                  <a:srgbClr val="32329A"/>
                </a:solidFill>
              </a:rPr>
              <a:t>Demeter-merkkiä</a:t>
            </a:r>
            <a:r>
              <a:rPr lang="fi-FI" altLang="fi-FI" sz="2000"/>
              <a:t> saa käyttää tuotteissa, joiden ainesosista 90 % on tuotettu Biodynaamisen yhdistyksen tuotantoehtojen mukaisesti.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9" y="1030288"/>
            <a:ext cx="13731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456614" y="2463800"/>
            <a:ext cx="18621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i-FI" altLang="fi-FI" sz="1400" dirty="0"/>
              <a:t>Virallinen, MMM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56613" y="5545139"/>
            <a:ext cx="1860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i-FI" altLang="fi-FI" sz="1400" dirty="0"/>
              <a:t>Biodynaaminen yhdistys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469313" y="4160839"/>
            <a:ext cx="1860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i-FI" altLang="fi-FI" sz="1400" dirty="0"/>
              <a:t>Luomuliitto</a:t>
            </a:r>
          </a:p>
        </p:txBody>
      </p:sp>
      <p:pic>
        <p:nvPicPr>
          <p:cNvPr id="10248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9" y="2900364"/>
            <a:ext cx="13731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1" y="4508500"/>
            <a:ext cx="16160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10060"/>
      </p:ext>
    </p:extLst>
  </p:cSld>
  <p:clrMapOvr>
    <a:masterClrMapping/>
  </p:clrMapOvr>
</p:sld>
</file>

<file path=ppt/theme/theme1.xml><?xml version="1.0" encoding="utf-8"?>
<a:theme xmlns:a="http://schemas.openxmlformats.org/drawingml/2006/main" name="16_Leipurin 151210">
  <a:themeElements>
    <a:clrScheme name="Leipatiedotus 161025">
      <a:dk1>
        <a:srgbClr val="442F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5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7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8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9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ipatiedotus_PPpohja_161020">
  <a:themeElements>
    <a:clrScheme name="Leipatiedotus_2016">
      <a:dk1>
        <a:sysClr val="windowText" lastClr="0000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0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2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4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5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_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eipatiedotus_PPpohja_161020">
  <a:themeElements>
    <a:clrScheme name="Leipatiedotus_2016">
      <a:dk1>
        <a:sysClr val="windowText" lastClr="0000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19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3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_Leipatiedotus_PPpohja_161020">
  <a:themeElements>
    <a:clrScheme name="Leipatiedotus_2016">
      <a:dk1>
        <a:sysClr val="windowText" lastClr="0000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_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4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4_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34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35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5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5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43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3_ECOHELL PP ala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6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46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47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48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4.xml><?xml version="1.0" encoding="utf-8"?>
<a:theme xmlns:a="http://schemas.openxmlformats.org/drawingml/2006/main" name="6_ecohel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5.xml><?xml version="1.0" encoding="utf-8"?>
<a:theme xmlns:a="http://schemas.openxmlformats.org/drawingml/2006/main" name="5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6.xml><?xml version="1.0" encoding="utf-8"?>
<a:theme xmlns:a="http://schemas.openxmlformats.org/drawingml/2006/main" name="7_ecohell_2016">
  <a:themeElements>
    <a:clrScheme name="Ecohell 2016">
      <a:dk1>
        <a:srgbClr val="000000"/>
      </a:dk1>
      <a:lt1>
        <a:sysClr val="window" lastClr="FFFFFF"/>
      </a:lt1>
      <a:dk2>
        <a:srgbClr val="545454"/>
      </a:dk2>
      <a:lt2>
        <a:srgbClr val="EEECE1"/>
      </a:lt2>
      <a:accent1>
        <a:srgbClr val="FF0000"/>
      </a:accent1>
      <a:accent2>
        <a:srgbClr val="FF5F00"/>
      </a:accent2>
      <a:accent3>
        <a:srgbClr val="FFAA00"/>
      </a:accent3>
      <a:accent4>
        <a:srgbClr val="80B32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Leipurin 151210">
  <a:themeElements>
    <a:clrScheme name="Leipurin 151210">
      <a:dk1>
        <a:sysClr val="windowText" lastClr="000000"/>
      </a:dk1>
      <a:lt1>
        <a:sysClr val="window" lastClr="FFFFFF"/>
      </a:lt1>
      <a:dk2>
        <a:srgbClr val="E75113"/>
      </a:dk2>
      <a:lt2>
        <a:srgbClr val="FDC400"/>
      </a:lt2>
      <a:accent1>
        <a:srgbClr val="372E31"/>
      </a:accent1>
      <a:accent2>
        <a:srgbClr val="4F5247"/>
      </a:accent2>
      <a:accent3>
        <a:srgbClr val="9BBB59"/>
      </a:accent3>
      <a:accent4>
        <a:srgbClr val="3C3671"/>
      </a:accent4>
      <a:accent5>
        <a:srgbClr val="4BACC6"/>
      </a:accent5>
      <a:accent6>
        <a:srgbClr val="CD0A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eipatiedotu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eipatiedotu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eipatiedotu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Leipatiedotu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642</Words>
  <Application>Microsoft Office PowerPoint</Application>
  <PresentationFormat>Laajakuva</PresentationFormat>
  <Paragraphs>190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56</vt:i4>
      </vt:variant>
      <vt:variant>
        <vt:lpstr>Dian otsikot</vt:lpstr>
      </vt:variant>
      <vt:variant>
        <vt:i4>17</vt:i4>
      </vt:variant>
    </vt:vector>
  </HeadingPairs>
  <TitlesOfParts>
    <vt:vector size="77" baseType="lpstr">
      <vt:lpstr>Arial</vt:lpstr>
      <vt:lpstr>Calibri</vt:lpstr>
      <vt:lpstr>Cooper Black</vt:lpstr>
      <vt:lpstr>Times New Roman</vt:lpstr>
      <vt:lpstr>16_Leipurin 151210</vt:lpstr>
      <vt:lpstr>Leipatiedotus_PPpohja_161020</vt:lpstr>
      <vt:lpstr>1_Leipatiedotus_PPpohja_161020</vt:lpstr>
      <vt:lpstr>ECOHELL PP alalogo</vt:lpstr>
      <vt:lpstr>Default Theme</vt:lpstr>
      <vt:lpstr>1_Custom Design</vt:lpstr>
      <vt:lpstr>Leipurin 151210</vt:lpstr>
      <vt:lpstr>1_Leipurin 151210</vt:lpstr>
      <vt:lpstr>2_Leipurin 151210</vt:lpstr>
      <vt:lpstr>ecohell_2016</vt:lpstr>
      <vt:lpstr>3_Leipurin 151210</vt:lpstr>
      <vt:lpstr>4_Leipurin 151210</vt:lpstr>
      <vt:lpstr>5_Leipurin 151210</vt:lpstr>
      <vt:lpstr>6_Leipurin 151210</vt:lpstr>
      <vt:lpstr>1_Default Theme</vt:lpstr>
      <vt:lpstr>7_Leipurin 151210</vt:lpstr>
      <vt:lpstr>8_Leipurin 151210</vt:lpstr>
      <vt:lpstr>9_Leipurin 151210</vt:lpstr>
      <vt:lpstr>1_ecohell_2016</vt:lpstr>
      <vt:lpstr>10_Leipurin 151210</vt:lpstr>
      <vt:lpstr>11_Leipurin 151210</vt:lpstr>
      <vt:lpstr>12_Leipurin 151210</vt:lpstr>
      <vt:lpstr>13_Leipurin 151210</vt:lpstr>
      <vt:lpstr>14_Leipurin 151210</vt:lpstr>
      <vt:lpstr>1_ECOHELL PP alalogo</vt:lpstr>
      <vt:lpstr>2_Default Theme</vt:lpstr>
      <vt:lpstr>2_Custom Design</vt:lpstr>
      <vt:lpstr>15_Leipurin 151210</vt:lpstr>
      <vt:lpstr>2_ecohell_2016</vt:lpstr>
      <vt:lpstr>19_Leipurin 151210</vt:lpstr>
      <vt:lpstr>3_Default Theme</vt:lpstr>
      <vt:lpstr>23_Leipurin 151210</vt:lpstr>
      <vt:lpstr>3_ecohell_2016</vt:lpstr>
      <vt:lpstr>26_Leipurin 151210</vt:lpstr>
      <vt:lpstr>2_Leipatiedotus_PPpohja_161020</vt:lpstr>
      <vt:lpstr>2_ECOHELL PP alalogo</vt:lpstr>
      <vt:lpstr>4_Default Theme</vt:lpstr>
      <vt:lpstr>3_Custom Design</vt:lpstr>
      <vt:lpstr>31_Leipurin 151210</vt:lpstr>
      <vt:lpstr>32_Leipurin 151210</vt:lpstr>
      <vt:lpstr>33_Leipurin 151210</vt:lpstr>
      <vt:lpstr>4_ecohell_2016</vt:lpstr>
      <vt:lpstr>34_Leipurin 151210</vt:lpstr>
      <vt:lpstr>35_Leipurin 151210</vt:lpstr>
      <vt:lpstr>5_Default Theme</vt:lpstr>
      <vt:lpstr>5_ecohell_2016</vt:lpstr>
      <vt:lpstr>43_Leipurin 151210</vt:lpstr>
      <vt:lpstr>3_ECOHELL PP alalogo</vt:lpstr>
      <vt:lpstr>6_Default Theme</vt:lpstr>
      <vt:lpstr>4_Custom Design</vt:lpstr>
      <vt:lpstr>46_Leipurin 151210</vt:lpstr>
      <vt:lpstr>47_Leipurin 151210</vt:lpstr>
      <vt:lpstr>48_Leipurin 151210</vt:lpstr>
      <vt:lpstr>6_ecohell_2016</vt:lpstr>
      <vt:lpstr>51_Leipurin 151210</vt:lpstr>
      <vt:lpstr>7_ecohell_2016</vt:lpstr>
      <vt:lpstr>LEIPÄ ELINTARVIKKEENA </vt:lpstr>
      <vt:lpstr>LEIPÄ</vt:lpstr>
      <vt:lpstr>ENERGIAA VILJAVALMISTEISTA!</vt:lpstr>
      <vt:lpstr>SALLITUT LISÄAINEET</vt:lpstr>
      <vt:lpstr>LEIVÄN LISÄAINEET</vt:lpstr>
      <vt:lpstr>LEIVÄN PÄÄLLYSMERKINNÄT</vt:lpstr>
      <vt:lpstr>SUOLA</vt:lpstr>
      <vt:lpstr>LUOMU</vt:lpstr>
      <vt:lpstr>LUOMUMERKIT</vt:lpstr>
      <vt:lpstr>Luomutuotteiden markkinaosuus  tuoteryhmän myynnin arvosta</vt:lpstr>
      <vt:lpstr>LUOMUPELTOALAN KÄYTTÖ </vt:lpstr>
      <vt:lpstr>VILJA JA TERVEYSVÄITTEET</vt:lpstr>
      <vt:lpstr>EDULLINEN LEIPÄ</vt:lpstr>
      <vt:lpstr>LEIVÄN SÄILYTYS</vt:lpstr>
      <vt:lpstr>LEIVÄN SÄILYTYS</vt:lpstr>
      <vt:lpstr>Kotitalouksien ravintomenot asukasta kohti - leipä- ja viljatuotteiden kulutus tasaista</vt:lpstr>
      <vt:lpstr>Kotitalouksien suurimmat ravintomenot asukasta kohti 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Mensonen Kaisa</dc:creator>
  <cp:lastModifiedBy>Kaisa Mensonen</cp:lastModifiedBy>
  <cp:revision>44</cp:revision>
  <dcterms:created xsi:type="dcterms:W3CDTF">2016-10-18T10:23:11Z</dcterms:created>
  <dcterms:modified xsi:type="dcterms:W3CDTF">2017-09-18T06:58:52Z</dcterms:modified>
</cp:coreProperties>
</file>