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5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6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7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8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2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3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4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5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6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7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8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2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3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4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7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8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9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40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41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42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theme/theme43.xml" ContentType="application/vnd.openxmlformats-officedocument.theme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theme/theme44.xml" ContentType="application/vnd.openxmlformats-officedocument.theme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theme/theme45.xml" ContentType="application/vnd.openxmlformats-officedocument.theme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theme/theme46.xml" ContentType="application/vnd.openxmlformats-officedocument.theme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47.xml" ContentType="application/vnd.openxmlformats-officedocument.theme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48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theme/theme49.xml" ContentType="application/vnd.openxmlformats-officedocument.theme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theme/theme50.xml" ContentType="application/vnd.openxmlformats-officedocument.theme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theme/theme51.xml" ContentType="application/vnd.openxmlformats-officedocument.theme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52.xml" ContentType="application/vnd.openxmlformats-officedocument.theme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53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54.xml" ContentType="application/vnd.openxmlformats-officedocument.theme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theme/theme55.xml" ContentType="application/vnd.openxmlformats-officedocument.theme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  <p:sldMasterId id="2147484008" r:id="rId2"/>
    <p:sldMasterId id="2147484016" r:id="rId3"/>
    <p:sldMasterId id="2147485069" r:id="rId4"/>
    <p:sldMasterId id="2147485083" r:id="rId5"/>
    <p:sldMasterId id="2147485097" r:id="rId6"/>
    <p:sldMasterId id="2147485109" r:id="rId7"/>
    <p:sldMasterId id="2147485121" r:id="rId8"/>
    <p:sldMasterId id="2147485133" r:id="rId9"/>
    <p:sldMasterId id="2147485145" r:id="rId10"/>
    <p:sldMasterId id="2147485158" r:id="rId11"/>
    <p:sldMasterId id="2147485170" r:id="rId12"/>
    <p:sldMasterId id="2147485182" r:id="rId13"/>
    <p:sldMasterId id="2147485194" r:id="rId14"/>
    <p:sldMasterId id="2147485206" r:id="rId15"/>
    <p:sldMasterId id="2147485219" r:id="rId16"/>
    <p:sldMasterId id="2147485231" r:id="rId17"/>
    <p:sldMasterId id="2147485243" r:id="rId18"/>
    <p:sldMasterId id="2147485255" r:id="rId19"/>
    <p:sldMasterId id="2147485268" r:id="rId20"/>
    <p:sldMasterId id="2147485280" r:id="rId21"/>
    <p:sldMasterId id="2147485292" r:id="rId22"/>
    <p:sldMasterId id="2147485304" r:id="rId23"/>
    <p:sldMasterId id="2147485316" r:id="rId24"/>
    <p:sldMasterId id="2147485328" r:id="rId25"/>
    <p:sldMasterId id="2147485342" r:id="rId26"/>
    <p:sldMasterId id="2147485356" r:id="rId27"/>
    <p:sldMasterId id="2147485368" r:id="rId28"/>
    <p:sldMasterId id="2147485404" r:id="rId29"/>
    <p:sldMasterId id="2147485417" r:id="rId30"/>
    <p:sldMasterId id="2147485465" r:id="rId31"/>
    <p:sldMasterId id="2147485478" r:id="rId32"/>
    <p:sldMasterId id="2147485514" r:id="rId33"/>
    <p:sldMasterId id="2147485527" r:id="rId34"/>
    <p:sldMasterId id="2147485587" r:id="rId35"/>
    <p:sldMasterId id="2147485605" r:id="rId36"/>
    <p:sldMasterId id="2147485619" r:id="rId37"/>
    <p:sldMasterId id="2147485633" r:id="rId38"/>
    <p:sldMasterId id="2147485645" r:id="rId39"/>
    <p:sldMasterId id="2147485657" r:id="rId40"/>
    <p:sldMasterId id="2147485669" r:id="rId41"/>
    <p:sldMasterId id="2147485681" r:id="rId42"/>
    <p:sldMasterId id="2147485694" r:id="rId43"/>
    <p:sldMasterId id="2147485706" r:id="rId44"/>
    <p:sldMasterId id="2147485742" r:id="rId45"/>
    <p:sldMasterId id="2147485791" r:id="rId46"/>
    <p:sldMasterId id="2147485828" r:id="rId47"/>
    <p:sldMasterId id="2147485864" r:id="rId48"/>
    <p:sldMasterId id="2147485878" r:id="rId49"/>
    <p:sldMasterId id="2147485892" r:id="rId50"/>
    <p:sldMasterId id="2147485904" r:id="rId51"/>
    <p:sldMasterId id="2147485916" r:id="rId52"/>
    <p:sldMasterId id="2147485928" r:id="rId53"/>
    <p:sldMasterId id="2147485940" r:id="rId54"/>
    <p:sldMasterId id="2147485977" r:id="rId55"/>
    <p:sldMasterId id="2147486050" r:id="rId56"/>
  </p:sldMasterIdLst>
  <p:notesMasterIdLst>
    <p:notesMasterId r:id="rId65"/>
  </p:notesMasterIdLst>
  <p:handoutMasterIdLst>
    <p:handoutMasterId r:id="rId66"/>
  </p:handoutMasterIdLst>
  <p:sldIdLst>
    <p:sldId id="258" r:id="rId57"/>
    <p:sldId id="271" r:id="rId58"/>
    <p:sldId id="282" r:id="rId59"/>
    <p:sldId id="278" r:id="rId60"/>
    <p:sldId id="279" r:id="rId61"/>
    <p:sldId id="280" r:id="rId62"/>
    <p:sldId id="281" r:id="rId63"/>
    <p:sldId id="283" r:id="rId64"/>
  </p:sldIdLst>
  <p:sldSz cx="12192000" cy="6858000"/>
  <p:notesSz cx="6858000" cy="9144000"/>
  <p:defaultTextStyle>
    <a:defPPr>
      <a:defRPr lang="fi-FI"/>
    </a:defPPr>
    <a:lvl1pPr marL="0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34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66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02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731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669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602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528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463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C6A3EB5-0E73-2449-9D0F-71859A84ADCA}">
          <p14:sldIdLst>
            <p14:sldId id="258"/>
            <p14:sldId id="271"/>
            <p14:sldId id="282"/>
            <p14:sldId id="278"/>
            <p14:sldId id="279"/>
            <p14:sldId id="280"/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09">
          <p15:clr>
            <a:srgbClr val="A4A3A4"/>
          </p15:clr>
        </p15:guide>
        <p15:guide id="3" orient="horz" pos="2009">
          <p15:clr>
            <a:srgbClr val="A4A3A4"/>
          </p15:clr>
        </p15:guide>
        <p15:guide id="4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68" y="84"/>
      </p:cViewPr>
      <p:guideLst>
        <p:guide orient="horz" pos="2256"/>
        <p:guide pos="3809"/>
        <p:guide orient="horz" pos="2009"/>
        <p:guide pos="3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7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2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1.xml"/><Relationship Id="rId61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8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3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6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3485B-0CDC-224C-98DE-9CB9B62716D3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C306-68F3-664A-9E70-11789C1183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443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AD5A-C120-084A-84C5-9B10D6966BB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B512-CAF8-324C-AAAC-CF4413138F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836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0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2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9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8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6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19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8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5"/>
            <a:ext cx="10363200" cy="1470025"/>
          </a:xfr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3CB9-2D54-B147-AE9F-EF787FEC96C3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68649"/>
            <a:ext cx="10363200" cy="1362076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6845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856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0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2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28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141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099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855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736" indent="0">
              <a:buNone/>
              <a:defRPr sz="1500"/>
            </a:lvl2pPr>
            <a:lvl3pPr marL="1171463" indent="0">
              <a:buNone/>
              <a:defRPr sz="1300"/>
            </a:lvl3pPr>
            <a:lvl4pPr marL="1757194" indent="0">
              <a:buNone/>
              <a:defRPr sz="1200"/>
            </a:lvl4pPr>
            <a:lvl5pPr marL="2342929" indent="0">
              <a:buNone/>
              <a:defRPr sz="1200"/>
            </a:lvl5pPr>
            <a:lvl6pPr marL="2928653" indent="0">
              <a:buNone/>
              <a:defRPr sz="1200"/>
            </a:lvl6pPr>
            <a:lvl7pPr marL="3514385" indent="0">
              <a:buNone/>
              <a:defRPr sz="1200"/>
            </a:lvl7pPr>
            <a:lvl8pPr marL="4100123" indent="0">
              <a:buNone/>
              <a:defRPr sz="1200"/>
            </a:lvl8pPr>
            <a:lvl9pPr marL="46858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36" indent="0">
              <a:buNone/>
              <a:defRPr sz="3600"/>
            </a:lvl2pPr>
            <a:lvl3pPr marL="1171463" indent="0">
              <a:buNone/>
              <a:defRPr sz="3100"/>
            </a:lvl3pPr>
            <a:lvl4pPr marL="1757194" indent="0">
              <a:buNone/>
              <a:defRPr sz="2600"/>
            </a:lvl4pPr>
            <a:lvl5pPr marL="2342929" indent="0">
              <a:buNone/>
              <a:defRPr sz="2600"/>
            </a:lvl5pPr>
            <a:lvl6pPr marL="2928653" indent="0">
              <a:buNone/>
              <a:defRPr sz="2600"/>
            </a:lvl6pPr>
            <a:lvl7pPr marL="3514385" indent="0">
              <a:buNone/>
              <a:defRPr sz="2600"/>
            </a:lvl7pPr>
            <a:lvl8pPr marL="4100123" indent="0">
              <a:buNone/>
              <a:defRPr sz="2600"/>
            </a:lvl8pPr>
            <a:lvl9pPr marL="46858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736" indent="0">
              <a:buNone/>
              <a:defRPr sz="1500"/>
            </a:lvl2pPr>
            <a:lvl3pPr marL="1171463" indent="0">
              <a:buNone/>
              <a:defRPr sz="1300"/>
            </a:lvl3pPr>
            <a:lvl4pPr marL="1757194" indent="0">
              <a:buNone/>
              <a:defRPr sz="1200"/>
            </a:lvl4pPr>
            <a:lvl5pPr marL="2342929" indent="0">
              <a:buNone/>
              <a:defRPr sz="1200"/>
            </a:lvl5pPr>
            <a:lvl6pPr marL="2928653" indent="0">
              <a:buNone/>
              <a:defRPr sz="1200"/>
            </a:lvl6pPr>
            <a:lvl7pPr marL="3514385" indent="0">
              <a:buNone/>
              <a:defRPr sz="1200"/>
            </a:lvl7pPr>
            <a:lvl8pPr marL="4100123" indent="0">
              <a:buNone/>
              <a:defRPr sz="1200"/>
            </a:lvl8pPr>
            <a:lvl9pPr marL="46858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1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4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8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5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2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9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6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12" indent="0">
              <a:buNone/>
              <a:defRPr sz="2600" b="1"/>
            </a:lvl2pPr>
            <a:lvl3pPr marL="1171416" indent="0">
              <a:buNone/>
              <a:defRPr sz="2300" b="1"/>
            </a:lvl3pPr>
            <a:lvl4pPr marL="1757123" indent="0">
              <a:buNone/>
              <a:defRPr sz="2100" b="1"/>
            </a:lvl4pPr>
            <a:lvl5pPr marL="2342836" indent="0">
              <a:buNone/>
              <a:defRPr sz="2100" b="1"/>
            </a:lvl5pPr>
            <a:lvl6pPr marL="2928535" indent="0">
              <a:buNone/>
              <a:defRPr sz="2100" b="1"/>
            </a:lvl6pPr>
            <a:lvl7pPr marL="3514244" indent="0">
              <a:buNone/>
              <a:defRPr sz="2100" b="1"/>
            </a:lvl7pPr>
            <a:lvl8pPr marL="4099959" indent="0">
              <a:buNone/>
              <a:defRPr sz="2100" b="1"/>
            </a:lvl8pPr>
            <a:lvl9pPr marL="46856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12" indent="0">
              <a:buNone/>
              <a:defRPr sz="2600" b="1"/>
            </a:lvl2pPr>
            <a:lvl3pPr marL="1171416" indent="0">
              <a:buNone/>
              <a:defRPr sz="2300" b="1"/>
            </a:lvl3pPr>
            <a:lvl4pPr marL="1757123" indent="0">
              <a:buNone/>
              <a:defRPr sz="2100" b="1"/>
            </a:lvl4pPr>
            <a:lvl5pPr marL="2342836" indent="0">
              <a:buNone/>
              <a:defRPr sz="2100" b="1"/>
            </a:lvl5pPr>
            <a:lvl6pPr marL="2928535" indent="0">
              <a:buNone/>
              <a:defRPr sz="2100" b="1"/>
            </a:lvl6pPr>
            <a:lvl7pPr marL="3514244" indent="0">
              <a:buNone/>
              <a:defRPr sz="2100" b="1"/>
            </a:lvl7pPr>
            <a:lvl8pPr marL="4099959" indent="0">
              <a:buNone/>
              <a:defRPr sz="2100" b="1"/>
            </a:lvl8pPr>
            <a:lvl9pPr marL="46856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22190"/>
            <a:ext cx="5384800" cy="255001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22190"/>
            <a:ext cx="5384800" cy="255001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712" indent="0">
              <a:buNone/>
              <a:defRPr sz="1500"/>
            </a:lvl2pPr>
            <a:lvl3pPr marL="1171416" indent="0">
              <a:buNone/>
              <a:defRPr sz="1300"/>
            </a:lvl3pPr>
            <a:lvl4pPr marL="1757123" indent="0">
              <a:buNone/>
              <a:defRPr sz="1200"/>
            </a:lvl4pPr>
            <a:lvl5pPr marL="2342836" indent="0">
              <a:buNone/>
              <a:defRPr sz="1200"/>
            </a:lvl5pPr>
            <a:lvl6pPr marL="2928535" indent="0">
              <a:buNone/>
              <a:defRPr sz="1200"/>
            </a:lvl6pPr>
            <a:lvl7pPr marL="3514244" indent="0">
              <a:buNone/>
              <a:defRPr sz="1200"/>
            </a:lvl7pPr>
            <a:lvl8pPr marL="4099959" indent="0">
              <a:buNone/>
              <a:defRPr sz="1200"/>
            </a:lvl8pPr>
            <a:lvl9pPr marL="46856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12" indent="0">
              <a:buNone/>
              <a:defRPr sz="3600"/>
            </a:lvl2pPr>
            <a:lvl3pPr marL="1171416" indent="0">
              <a:buNone/>
              <a:defRPr sz="3100"/>
            </a:lvl3pPr>
            <a:lvl4pPr marL="1757123" indent="0">
              <a:buNone/>
              <a:defRPr sz="2600"/>
            </a:lvl4pPr>
            <a:lvl5pPr marL="2342836" indent="0">
              <a:buNone/>
              <a:defRPr sz="2600"/>
            </a:lvl5pPr>
            <a:lvl6pPr marL="2928535" indent="0">
              <a:buNone/>
              <a:defRPr sz="2600"/>
            </a:lvl6pPr>
            <a:lvl7pPr marL="3514244" indent="0">
              <a:buNone/>
              <a:defRPr sz="2600"/>
            </a:lvl7pPr>
            <a:lvl8pPr marL="4099959" indent="0">
              <a:buNone/>
              <a:defRPr sz="2600"/>
            </a:lvl8pPr>
            <a:lvl9pPr marL="46856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2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712" indent="0">
              <a:buNone/>
              <a:defRPr sz="1500"/>
            </a:lvl2pPr>
            <a:lvl3pPr marL="1171416" indent="0">
              <a:buNone/>
              <a:defRPr sz="1300"/>
            </a:lvl3pPr>
            <a:lvl4pPr marL="1757123" indent="0">
              <a:buNone/>
              <a:defRPr sz="1200"/>
            </a:lvl4pPr>
            <a:lvl5pPr marL="2342836" indent="0">
              <a:buNone/>
              <a:defRPr sz="1200"/>
            </a:lvl5pPr>
            <a:lvl6pPr marL="2928535" indent="0">
              <a:buNone/>
              <a:defRPr sz="1200"/>
            </a:lvl6pPr>
            <a:lvl7pPr marL="3514244" indent="0">
              <a:buNone/>
              <a:defRPr sz="1200"/>
            </a:lvl7pPr>
            <a:lvl8pPr marL="4099959" indent="0">
              <a:buNone/>
              <a:defRPr sz="1200"/>
            </a:lvl8pPr>
            <a:lvl9pPr marL="46856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7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8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7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88" indent="0">
              <a:buNone/>
              <a:defRPr sz="2600" b="1"/>
            </a:lvl2pPr>
            <a:lvl3pPr marL="1171369" indent="0">
              <a:buNone/>
              <a:defRPr sz="2300" b="1"/>
            </a:lvl3pPr>
            <a:lvl4pPr marL="1757053" indent="0">
              <a:buNone/>
              <a:defRPr sz="2100" b="1"/>
            </a:lvl4pPr>
            <a:lvl5pPr marL="2342742" indent="0">
              <a:buNone/>
              <a:defRPr sz="2100" b="1"/>
            </a:lvl5pPr>
            <a:lvl6pPr marL="2928417" indent="0">
              <a:buNone/>
              <a:defRPr sz="2100" b="1"/>
            </a:lvl6pPr>
            <a:lvl7pPr marL="3514103" indent="0">
              <a:buNone/>
              <a:defRPr sz="2100" b="1"/>
            </a:lvl7pPr>
            <a:lvl8pPr marL="4099795" indent="0">
              <a:buNone/>
              <a:defRPr sz="2100" b="1"/>
            </a:lvl8pPr>
            <a:lvl9pPr marL="4685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88" indent="0">
              <a:buNone/>
              <a:defRPr sz="2600" b="1"/>
            </a:lvl2pPr>
            <a:lvl3pPr marL="1171369" indent="0">
              <a:buNone/>
              <a:defRPr sz="2300" b="1"/>
            </a:lvl3pPr>
            <a:lvl4pPr marL="1757053" indent="0">
              <a:buNone/>
              <a:defRPr sz="2100" b="1"/>
            </a:lvl4pPr>
            <a:lvl5pPr marL="2342742" indent="0">
              <a:buNone/>
              <a:defRPr sz="2100" b="1"/>
            </a:lvl5pPr>
            <a:lvl6pPr marL="2928417" indent="0">
              <a:buNone/>
              <a:defRPr sz="2100" b="1"/>
            </a:lvl6pPr>
            <a:lvl7pPr marL="3514103" indent="0">
              <a:buNone/>
              <a:defRPr sz="2100" b="1"/>
            </a:lvl7pPr>
            <a:lvl8pPr marL="4099795" indent="0">
              <a:buNone/>
              <a:defRPr sz="2100" b="1"/>
            </a:lvl8pPr>
            <a:lvl9pPr marL="4685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688" indent="0">
              <a:buNone/>
              <a:defRPr sz="1500"/>
            </a:lvl2pPr>
            <a:lvl3pPr marL="1171369" indent="0">
              <a:buNone/>
              <a:defRPr sz="1300"/>
            </a:lvl3pPr>
            <a:lvl4pPr marL="1757053" indent="0">
              <a:buNone/>
              <a:defRPr sz="1200"/>
            </a:lvl4pPr>
            <a:lvl5pPr marL="2342742" indent="0">
              <a:buNone/>
              <a:defRPr sz="1200"/>
            </a:lvl5pPr>
            <a:lvl6pPr marL="2928417" indent="0">
              <a:buNone/>
              <a:defRPr sz="1200"/>
            </a:lvl6pPr>
            <a:lvl7pPr marL="3514103" indent="0">
              <a:buNone/>
              <a:defRPr sz="1200"/>
            </a:lvl7pPr>
            <a:lvl8pPr marL="4099795" indent="0">
              <a:buNone/>
              <a:defRPr sz="1200"/>
            </a:lvl8pPr>
            <a:lvl9pPr marL="4685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88" indent="0">
              <a:buNone/>
              <a:defRPr sz="3600"/>
            </a:lvl2pPr>
            <a:lvl3pPr marL="1171369" indent="0">
              <a:buNone/>
              <a:defRPr sz="3100"/>
            </a:lvl3pPr>
            <a:lvl4pPr marL="1757053" indent="0">
              <a:buNone/>
              <a:defRPr sz="2600"/>
            </a:lvl4pPr>
            <a:lvl5pPr marL="2342742" indent="0">
              <a:buNone/>
              <a:defRPr sz="2600"/>
            </a:lvl5pPr>
            <a:lvl6pPr marL="2928417" indent="0">
              <a:buNone/>
              <a:defRPr sz="2600"/>
            </a:lvl6pPr>
            <a:lvl7pPr marL="3514103" indent="0">
              <a:buNone/>
              <a:defRPr sz="2600"/>
            </a:lvl7pPr>
            <a:lvl8pPr marL="4099795" indent="0">
              <a:buNone/>
              <a:defRPr sz="2600"/>
            </a:lvl8pPr>
            <a:lvl9pPr marL="46854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688" indent="0">
              <a:buNone/>
              <a:defRPr sz="1500"/>
            </a:lvl2pPr>
            <a:lvl3pPr marL="1171369" indent="0">
              <a:buNone/>
              <a:defRPr sz="1300"/>
            </a:lvl3pPr>
            <a:lvl4pPr marL="1757053" indent="0">
              <a:buNone/>
              <a:defRPr sz="1200"/>
            </a:lvl4pPr>
            <a:lvl5pPr marL="2342742" indent="0">
              <a:buNone/>
              <a:defRPr sz="1200"/>
            </a:lvl5pPr>
            <a:lvl6pPr marL="2928417" indent="0">
              <a:buNone/>
              <a:defRPr sz="1200"/>
            </a:lvl6pPr>
            <a:lvl7pPr marL="3514103" indent="0">
              <a:buNone/>
              <a:defRPr sz="1200"/>
            </a:lvl7pPr>
            <a:lvl8pPr marL="4099795" indent="0">
              <a:buNone/>
              <a:defRPr sz="1200"/>
            </a:lvl8pPr>
            <a:lvl9pPr marL="4685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9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6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9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6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2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65" indent="0">
              <a:buNone/>
              <a:defRPr sz="2600" b="1"/>
            </a:lvl2pPr>
            <a:lvl3pPr marL="1171322" indent="0">
              <a:buNone/>
              <a:defRPr sz="2300" b="1"/>
            </a:lvl3pPr>
            <a:lvl4pPr marL="1756982" indent="0">
              <a:buNone/>
              <a:defRPr sz="2100" b="1"/>
            </a:lvl4pPr>
            <a:lvl5pPr marL="2342649" indent="0">
              <a:buNone/>
              <a:defRPr sz="2100" b="1"/>
            </a:lvl5pPr>
            <a:lvl6pPr marL="2928300" indent="0">
              <a:buNone/>
              <a:defRPr sz="2100" b="1"/>
            </a:lvl6pPr>
            <a:lvl7pPr marL="3513962" indent="0">
              <a:buNone/>
              <a:defRPr sz="2100" b="1"/>
            </a:lvl7pPr>
            <a:lvl8pPr marL="4099631" indent="0">
              <a:buNone/>
              <a:defRPr sz="2100" b="1"/>
            </a:lvl8pPr>
            <a:lvl9pPr marL="46852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65" indent="0">
              <a:buNone/>
              <a:defRPr sz="2600" b="1"/>
            </a:lvl2pPr>
            <a:lvl3pPr marL="1171322" indent="0">
              <a:buNone/>
              <a:defRPr sz="2300" b="1"/>
            </a:lvl3pPr>
            <a:lvl4pPr marL="1756982" indent="0">
              <a:buNone/>
              <a:defRPr sz="2100" b="1"/>
            </a:lvl4pPr>
            <a:lvl5pPr marL="2342649" indent="0">
              <a:buNone/>
              <a:defRPr sz="2100" b="1"/>
            </a:lvl5pPr>
            <a:lvl6pPr marL="2928300" indent="0">
              <a:buNone/>
              <a:defRPr sz="2100" b="1"/>
            </a:lvl6pPr>
            <a:lvl7pPr marL="3513962" indent="0">
              <a:buNone/>
              <a:defRPr sz="2100" b="1"/>
            </a:lvl7pPr>
            <a:lvl8pPr marL="4099631" indent="0">
              <a:buNone/>
              <a:defRPr sz="2100" b="1"/>
            </a:lvl8pPr>
            <a:lvl9pPr marL="46852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665" indent="0">
              <a:buNone/>
              <a:defRPr sz="1500"/>
            </a:lvl2pPr>
            <a:lvl3pPr marL="1171322" indent="0">
              <a:buNone/>
              <a:defRPr sz="1300"/>
            </a:lvl3pPr>
            <a:lvl4pPr marL="1756982" indent="0">
              <a:buNone/>
              <a:defRPr sz="1200"/>
            </a:lvl4pPr>
            <a:lvl5pPr marL="2342649" indent="0">
              <a:buNone/>
              <a:defRPr sz="1200"/>
            </a:lvl5pPr>
            <a:lvl6pPr marL="2928300" indent="0">
              <a:buNone/>
              <a:defRPr sz="1200"/>
            </a:lvl6pPr>
            <a:lvl7pPr marL="3513962" indent="0">
              <a:buNone/>
              <a:defRPr sz="1200"/>
            </a:lvl7pPr>
            <a:lvl8pPr marL="4099631" indent="0">
              <a:buNone/>
              <a:defRPr sz="1200"/>
            </a:lvl8pPr>
            <a:lvl9pPr marL="46852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65" indent="0">
              <a:buNone/>
              <a:defRPr sz="3600"/>
            </a:lvl2pPr>
            <a:lvl3pPr marL="1171322" indent="0">
              <a:buNone/>
              <a:defRPr sz="3100"/>
            </a:lvl3pPr>
            <a:lvl4pPr marL="1756982" indent="0">
              <a:buNone/>
              <a:defRPr sz="2600"/>
            </a:lvl4pPr>
            <a:lvl5pPr marL="2342649" indent="0">
              <a:buNone/>
              <a:defRPr sz="2600"/>
            </a:lvl5pPr>
            <a:lvl6pPr marL="2928300" indent="0">
              <a:buNone/>
              <a:defRPr sz="2600"/>
            </a:lvl6pPr>
            <a:lvl7pPr marL="3513962" indent="0">
              <a:buNone/>
              <a:defRPr sz="2600"/>
            </a:lvl7pPr>
            <a:lvl8pPr marL="4099631" indent="0">
              <a:buNone/>
              <a:defRPr sz="2600"/>
            </a:lvl8pPr>
            <a:lvl9pPr marL="46852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2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665" indent="0">
              <a:buNone/>
              <a:defRPr sz="1500"/>
            </a:lvl2pPr>
            <a:lvl3pPr marL="1171322" indent="0">
              <a:buNone/>
              <a:defRPr sz="1300"/>
            </a:lvl3pPr>
            <a:lvl4pPr marL="1756982" indent="0">
              <a:buNone/>
              <a:defRPr sz="1200"/>
            </a:lvl4pPr>
            <a:lvl5pPr marL="2342649" indent="0">
              <a:buNone/>
              <a:defRPr sz="1200"/>
            </a:lvl5pPr>
            <a:lvl6pPr marL="2928300" indent="0">
              <a:buNone/>
              <a:defRPr sz="1200"/>
            </a:lvl6pPr>
            <a:lvl7pPr marL="3513962" indent="0">
              <a:buNone/>
              <a:defRPr sz="1200"/>
            </a:lvl7pPr>
            <a:lvl8pPr marL="4099631" indent="0">
              <a:buNone/>
              <a:defRPr sz="1200"/>
            </a:lvl8pPr>
            <a:lvl9pPr marL="46852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4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85697" indent="0">
              <a:buNone/>
              <a:defRPr sz="3600"/>
            </a:lvl2pPr>
            <a:lvl3pPr marL="1171389" indent="0">
              <a:buNone/>
              <a:defRPr sz="3100"/>
            </a:lvl3pPr>
            <a:lvl4pPr marL="1757080" indent="0">
              <a:buNone/>
              <a:defRPr sz="2700"/>
            </a:lvl4pPr>
            <a:lvl5pPr marL="2342779" indent="0">
              <a:buNone/>
              <a:defRPr sz="2700"/>
            </a:lvl5pPr>
            <a:lvl6pPr marL="2928466" indent="0">
              <a:buNone/>
              <a:defRPr sz="2700"/>
            </a:lvl6pPr>
            <a:lvl7pPr marL="3514157" indent="0">
              <a:buNone/>
              <a:defRPr sz="2700"/>
            </a:lvl7pPr>
            <a:lvl8pPr marL="4099855" indent="0">
              <a:buNone/>
              <a:defRPr sz="2700"/>
            </a:lvl8pPr>
            <a:lvl9pPr marL="4685551" indent="0">
              <a:buNone/>
              <a:defRPr sz="2700"/>
            </a:lvl9pPr>
          </a:lstStyle>
          <a:p>
            <a:r>
              <a:rPr lang="fi-FI"/>
              <a:t>Drag picture to placeholder or click icon to add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585697" indent="0">
              <a:buNone/>
              <a:defRPr sz="1500"/>
            </a:lvl2pPr>
            <a:lvl3pPr marL="1171389" indent="0">
              <a:buNone/>
              <a:defRPr sz="1300"/>
            </a:lvl3pPr>
            <a:lvl4pPr marL="1757080" indent="0">
              <a:buNone/>
              <a:defRPr sz="1200"/>
            </a:lvl4pPr>
            <a:lvl5pPr marL="2342779" indent="0">
              <a:buNone/>
              <a:defRPr sz="1200"/>
            </a:lvl5pPr>
            <a:lvl6pPr marL="2928466" indent="0">
              <a:buNone/>
              <a:defRPr sz="1200"/>
            </a:lvl6pPr>
            <a:lvl7pPr marL="3514157" indent="0">
              <a:buNone/>
              <a:defRPr sz="1200"/>
            </a:lvl7pPr>
            <a:lvl8pPr marL="4099855" indent="0">
              <a:buNone/>
              <a:defRPr sz="1200"/>
            </a:lvl8pPr>
            <a:lvl9pPr marL="4685551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2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9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5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1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8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4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42" indent="0">
              <a:buNone/>
              <a:defRPr sz="2600" b="1"/>
            </a:lvl2pPr>
            <a:lvl3pPr marL="1171275" indent="0">
              <a:buNone/>
              <a:defRPr sz="2300" b="1"/>
            </a:lvl3pPr>
            <a:lvl4pPr marL="1756912" indent="0">
              <a:buNone/>
              <a:defRPr sz="2100" b="1"/>
            </a:lvl4pPr>
            <a:lvl5pPr marL="2342555" indent="0">
              <a:buNone/>
              <a:defRPr sz="2100" b="1"/>
            </a:lvl5pPr>
            <a:lvl6pPr marL="2928183" indent="0">
              <a:buNone/>
              <a:defRPr sz="2100" b="1"/>
            </a:lvl6pPr>
            <a:lvl7pPr marL="3513821" indent="0">
              <a:buNone/>
              <a:defRPr sz="2100" b="1"/>
            </a:lvl7pPr>
            <a:lvl8pPr marL="4099467" indent="0">
              <a:buNone/>
              <a:defRPr sz="2100" b="1"/>
            </a:lvl8pPr>
            <a:lvl9pPr marL="4685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42" indent="0">
              <a:buNone/>
              <a:defRPr sz="2600" b="1"/>
            </a:lvl2pPr>
            <a:lvl3pPr marL="1171275" indent="0">
              <a:buNone/>
              <a:defRPr sz="2300" b="1"/>
            </a:lvl3pPr>
            <a:lvl4pPr marL="1756912" indent="0">
              <a:buNone/>
              <a:defRPr sz="2100" b="1"/>
            </a:lvl4pPr>
            <a:lvl5pPr marL="2342555" indent="0">
              <a:buNone/>
              <a:defRPr sz="2100" b="1"/>
            </a:lvl5pPr>
            <a:lvl6pPr marL="2928183" indent="0">
              <a:buNone/>
              <a:defRPr sz="2100" b="1"/>
            </a:lvl6pPr>
            <a:lvl7pPr marL="3513821" indent="0">
              <a:buNone/>
              <a:defRPr sz="2100" b="1"/>
            </a:lvl7pPr>
            <a:lvl8pPr marL="4099467" indent="0">
              <a:buNone/>
              <a:defRPr sz="2100" b="1"/>
            </a:lvl8pPr>
            <a:lvl9pPr marL="4685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642" indent="0">
              <a:buNone/>
              <a:defRPr sz="1500"/>
            </a:lvl2pPr>
            <a:lvl3pPr marL="1171275" indent="0">
              <a:buNone/>
              <a:defRPr sz="1300"/>
            </a:lvl3pPr>
            <a:lvl4pPr marL="1756912" indent="0">
              <a:buNone/>
              <a:defRPr sz="1200"/>
            </a:lvl4pPr>
            <a:lvl5pPr marL="2342555" indent="0">
              <a:buNone/>
              <a:defRPr sz="1200"/>
            </a:lvl5pPr>
            <a:lvl6pPr marL="2928183" indent="0">
              <a:buNone/>
              <a:defRPr sz="1200"/>
            </a:lvl6pPr>
            <a:lvl7pPr marL="3513821" indent="0">
              <a:buNone/>
              <a:defRPr sz="1200"/>
            </a:lvl7pPr>
            <a:lvl8pPr marL="4099467" indent="0">
              <a:buNone/>
              <a:defRPr sz="1200"/>
            </a:lvl8pPr>
            <a:lvl9pPr marL="4685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42" indent="0">
              <a:buNone/>
              <a:defRPr sz="3600"/>
            </a:lvl2pPr>
            <a:lvl3pPr marL="1171275" indent="0">
              <a:buNone/>
              <a:defRPr sz="3100"/>
            </a:lvl3pPr>
            <a:lvl4pPr marL="1756912" indent="0">
              <a:buNone/>
              <a:defRPr sz="2600"/>
            </a:lvl4pPr>
            <a:lvl5pPr marL="2342555" indent="0">
              <a:buNone/>
              <a:defRPr sz="2600"/>
            </a:lvl5pPr>
            <a:lvl6pPr marL="2928183" indent="0">
              <a:buNone/>
              <a:defRPr sz="2600"/>
            </a:lvl6pPr>
            <a:lvl7pPr marL="3513821" indent="0">
              <a:buNone/>
              <a:defRPr sz="2600"/>
            </a:lvl7pPr>
            <a:lvl8pPr marL="4099467" indent="0">
              <a:buNone/>
              <a:defRPr sz="2600"/>
            </a:lvl8pPr>
            <a:lvl9pPr marL="46851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3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642" indent="0">
              <a:buNone/>
              <a:defRPr sz="1500"/>
            </a:lvl2pPr>
            <a:lvl3pPr marL="1171275" indent="0">
              <a:buNone/>
              <a:defRPr sz="1300"/>
            </a:lvl3pPr>
            <a:lvl4pPr marL="1756912" indent="0">
              <a:buNone/>
              <a:defRPr sz="1200"/>
            </a:lvl4pPr>
            <a:lvl5pPr marL="2342555" indent="0">
              <a:buNone/>
              <a:defRPr sz="1200"/>
            </a:lvl5pPr>
            <a:lvl6pPr marL="2928183" indent="0">
              <a:buNone/>
              <a:defRPr sz="1200"/>
            </a:lvl6pPr>
            <a:lvl7pPr marL="3513821" indent="0">
              <a:buNone/>
              <a:defRPr sz="1200"/>
            </a:lvl7pPr>
            <a:lvl8pPr marL="4099467" indent="0">
              <a:buNone/>
              <a:defRPr sz="1200"/>
            </a:lvl8pPr>
            <a:lvl9pPr marL="4685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lIns="91403" tIns="45703" rIns="91403" bIns="45703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89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2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8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4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0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6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3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19" indent="0">
              <a:buNone/>
              <a:defRPr sz="3600"/>
            </a:lvl2pPr>
            <a:lvl3pPr marL="1171229" indent="0">
              <a:buNone/>
              <a:defRPr sz="3100"/>
            </a:lvl3pPr>
            <a:lvl4pPr marL="1756841" indent="0">
              <a:buNone/>
              <a:defRPr sz="2600"/>
            </a:lvl4pPr>
            <a:lvl5pPr marL="2342461" indent="0">
              <a:buNone/>
              <a:defRPr sz="2600"/>
            </a:lvl5pPr>
            <a:lvl6pPr marL="2928066" indent="0">
              <a:buNone/>
              <a:defRPr sz="2600"/>
            </a:lvl6pPr>
            <a:lvl7pPr marL="3513680" indent="0">
              <a:buNone/>
              <a:defRPr sz="2600"/>
            </a:lvl7pPr>
            <a:lvl8pPr marL="4099303" indent="0">
              <a:buNone/>
              <a:defRPr sz="2600"/>
            </a:lvl8pPr>
            <a:lvl9pPr marL="46849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5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15DA-EAE9-8546-A7F7-0A92E65FC194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9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1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3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9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5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7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96" indent="0">
              <a:buNone/>
              <a:defRPr sz="2600" b="1"/>
            </a:lvl2pPr>
            <a:lvl3pPr marL="1171183" indent="0">
              <a:buNone/>
              <a:defRPr sz="2300" b="1"/>
            </a:lvl3pPr>
            <a:lvl4pPr marL="1756771" indent="0">
              <a:buNone/>
              <a:defRPr sz="2100" b="1"/>
            </a:lvl4pPr>
            <a:lvl5pPr marL="2342368" indent="0">
              <a:buNone/>
              <a:defRPr sz="2100" b="1"/>
            </a:lvl5pPr>
            <a:lvl6pPr marL="2927948" indent="0">
              <a:buNone/>
              <a:defRPr sz="2100" b="1"/>
            </a:lvl6pPr>
            <a:lvl7pPr marL="3513539" indent="0">
              <a:buNone/>
              <a:defRPr sz="2100" b="1"/>
            </a:lvl7pPr>
            <a:lvl8pPr marL="4099139" indent="0">
              <a:buNone/>
              <a:defRPr sz="2100" b="1"/>
            </a:lvl8pPr>
            <a:lvl9pPr marL="4684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9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96" indent="0">
              <a:buNone/>
              <a:defRPr sz="2600" b="1"/>
            </a:lvl2pPr>
            <a:lvl3pPr marL="1171183" indent="0">
              <a:buNone/>
              <a:defRPr sz="2300" b="1"/>
            </a:lvl3pPr>
            <a:lvl4pPr marL="1756771" indent="0">
              <a:buNone/>
              <a:defRPr sz="2100" b="1"/>
            </a:lvl4pPr>
            <a:lvl5pPr marL="2342368" indent="0">
              <a:buNone/>
              <a:defRPr sz="2100" b="1"/>
            </a:lvl5pPr>
            <a:lvl6pPr marL="2927948" indent="0">
              <a:buNone/>
              <a:defRPr sz="2100" b="1"/>
            </a:lvl6pPr>
            <a:lvl7pPr marL="3513539" indent="0">
              <a:buNone/>
              <a:defRPr sz="2100" b="1"/>
            </a:lvl7pPr>
            <a:lvl8pPr marL="4099139" indent="0">
              <a:buNone/>
              <a:defRPr sz="2100" b="1"/>
            </a:lvl8pPr>
            <a:lvl9pPr marL="4684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596" indent="0">
              <a:buNone/>
              <a:defRPr sz="1500"/>
            </a:lvl2pPr>
            <a:lvl3pPr marL="1171183" indent="0">
              <a:buNone/>
              <a:defRPr sz="1300"/>
            </a:lvl3pPr>
            <a:lvl4pPr marL="1756771" indent="0">
              <a:buNone/>
              <a:defRPr sz="1200"/>
            </a:lvl4pPr>
            <a:lvl5pPr marL="2342368" indent="0">
              <a:buNone/>
              <a:defRPr sz="1200"/>
            </a:lvl5pPr>
            <a:lvl6pPr marL="2927948" indent="0">
              <a:buNone/>
              <a:defRPr sz="1200"/>
            </a:lvl6pPr>
            <a:lvl7pPr marL="3513539" indent="0">
              <a:buNone/>
              <a:defRPr sz="1200"/>
            </a:lvl7pPr>
            <a:lvl8pPr marL="4099139" indent="0">
              <a:buNone/>
              <a:defRPr sz="1200"/>
            </a:lvl8pPr>
            <a:lvl9pPr marL="4684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96" indent="0">
              <a:buNone/>
              <a:defRPr sz="3600"/>
            </a:lvl2pPr>
            <a:lvl3pPr marL="1171183" indent="0">
              <a:buNone/>
              <a:defRPr sz="3100"/>
            </a:lvl3pPr>
            <a:lvl4pPr marL="1756771" indent="0">
              <a:buNone/>
              <a:defRPr sz="2600"/>
            </a:lvl4pPr>
            <a:lvl5pPr marL="2342368" indent="0">
              <a:buNone/>
              <a:defRPr sz="2600"/>
            </a:lvl5pPr>
            <a:lvl6pPr marL="2927948" indent="0">
              <a:buNone/>
              <a:defRPr sz="2600"/>
            </a:lvl6pPr>
            <a:lvl7pPr marL="3513539" indent="0">
              <a:buNone/>
              <a:defRPr sz="2600"/>
            </a:lvl7pPr>
            <a:lvl8pPr marL="4099139" indent="0">
              <a:buNone/>
              <a:defRPr sz="2600"/>
            </a:lvl8pPr>
            <a:lvl9pPr marL="468473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596" indent="0">
              <a:buNone/>
              <a:defRPr sz="1500"/>
            </a:lvl2pPr>
            <a:lvl3pPr marL="1171183" indent="0">
              <a:buNone/>
              <a:defRPr sz="1300"/>
            </a:lvl3pPr>
            <a:lvl4pPr marL="1756771" indent="0">
              <a:buNone/>
              <a:defRPr sz="1200"/>
            </a:lvl4pPr>
            <a:lvl5pPr marL="2342368" indent="0">
              <a:buNone/>
              <a:defRPr sz="1200"/>
            </a:lvl5pPr>
            <a:lvl6pPr marL="2927948" indent="0">
              <a:buNone/>
              <a:defRPr sz="1200"/>
            </a:lvl6pPr>
            <a:lvl7pPr marL="3513539" indent="0">
              <a:buNone/>
              <a:defRPr sz="1200"/>
            </a:lvl7pPr>
            <a:lvl8pPr marL="4099139" indent="0">
              <a:buNone/>
              <a:defRPr sz="1200"/>
            </a:lvl8pPr>
            <a:lvl9pPr marL="4684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9C-7681-B24D-8BED-A40E04D7670F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9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1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3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73" indent="0">
              <a:buNone/>
              <a:defRPr sz="2600" b="1"/>
            </a:lvl2pPr>
            <a:lvl3pPr marL="1171136" indent="0">
              <a:buNone/>
              <a:defRPr sz="2300" b="1"/>
            </a:lvl3pPr>
            <a:lvl4pPr marL="1756700" indent="0">
              <a:buNone/>
              <a:defRPr sz="2100" b="1"/>
            </a:lvl4pPr>
            <a:lvl5pPr marL="2342274" indent="0">
              <a:buNone/>
              <a:defRPr sz="2100" b="1"/>
            </a:lvl5pPr>
            <a:lvl6pPr marL="2927830" indent="0">
              <a:buNone/>
              <a:defRPr sz="2100" b="1"/>
            </a:lvl6pPr>
            <a:lvl7pPr marL="3513398" indent="0">
              <a:buNone/>
              <a:defRPr sz="2100" b="1"/>
            </a:lvl7pPr>
            <a:lvl8pPr marL="4098974" indent="0">
              <a:buNone/>
              <a:defRPr sz="2100" b="1"/>
            </a:lvl8pPr>
            <a:lvl9pPr marL="46845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73" indent="0">
              <a:buNone/>
              <a:defRPr sz="2600" b="1"/>
            </a:lvl2pPr>
            <a:lvl3pPr marL="1171136" indent="0">
              <a:buNone/>
              <a:defRPr sz="2300" b="1"/>
            </a:lvl3pPr>
            <a:lvl4pPr marL="1756700" indent="0">
              <a:buNone/>
              <a:defRPr sz="2100" b="1"/>
            </a:lvl4pPr>
            <a:lvl5pPr marL="2342274" indent="0">
              <a:buNone/>
              <a:defRPr sz="2100" b="1"/>
            </a:lvl5pPr>
            <a:lvl6pPr marL="2927830" indent="0">
              <a:buNone/>
              <a:defRPr sz="2100" b="1"/>
            </a:lvl6pPr>
            <a:lvl7pPr marL="3513398" indent="0">
              <a:buNone/>
              <a:defRPr sz="2100" b="1"/>
            </a:lvl7pPr>
            <a:lvl8pPr marL="4098974" indent="0">
              <a:buNone/>
              <a:defRPr sz="2100" b="1"/>
            </a:lvl8pPr>
            <a:lvl9pPr marL="46845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573" indent="0">
              <a:buNone/>
              <a:defRPr sz="1500"/>
            </a:lvl2pPr>
            <a:lvl3pPr marL="1171136" indent="0">
              <a:buNone/>
              <a:defRPr sz="1300"/>
            </a:lvl3pPr>
            <a:lvl4pPr marL="1756700" indent="0">
              <a:buNone/>
              <a:defRPr sz="1200"/>
            </a:lvl4pPr>
            <a:lvl5pPr marL="2342274" indent="0">
              <a:buNone/>
              <a:defRPr sz="1200"/>
            </a:lvl5pPr>
            <a:lvl6pPr marL="2927830" indent="0">
              <a:buNone/>
              <a:defRPr sz="1200"/>
            </a:lvl6pPr>
            <a:lvl7pPr marL="3513398" indent="0">
              <a:buNone/>
              <a:defRPr sz="1200"/>
            </a:lvl7pPr>
            <a:lvl8pPr marL="4098974" indent="0">
              <a:buNone/>
              <a:defRPr sz="1200"/>
            </a:lvl8pPr>
            <a:lvl9pPr marL="46845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68649"/>
            <a:ext cx="10363200" cy="1362076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6845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856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0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2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28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141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099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855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3083-4F34-2944-83FC-B63ED7F3F7A9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73" indent="0">
              <a:buNone/>
              <a:defRPr sz="3600"/>
            </a:lvl2pPr>
            <a:lvl3pPr marL="1171136" indent="0">
              <a:buNone/>
              <a:defRPr sz="3100"/>
            </a:lvl3pPr>
            <a:lvl4pPr marL="1756700" indent="0">
              <a:buNone/>
              <a:defRPr sz="2600"/>
            </a:lvl4pPr>
            <a:lvl5pPr marL="2342274" indent="0">
              <a:buNone/>
              <a:defRPr sz="2600"/>
            </a:lvl5pPr>
            <a:lvl6pPr marL="2927830" indent="0">
              <a:buNone/>
              <a:defRPr sz="2600"/>
            </a:lvl6pPr>
            <a:lvl7pPr marL="3513398" indent="0">
              <a:buNone/>
              <a:defRPr sz="2600"/>
            </a:lvl7pPr>
            <a:lvl8pPr marL="4098974" indent="0">
              <a:buNone/>
              <a:defRPr sz="2600"/>
            </a:lvl8pPr>
            <a:lvl9pPr marL="468454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0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573" indent="0">
              <a:buNone/>
              <a:defRPr sz="1500"/>
            </a:lvl2pPr>
            <a:lvl3pPr marL="1171136" indent="0">
              <a:buNone/>
              <a:defRPr sz="1300"/>
            </a:lvl3pPr>
            <a:lvl4pPr marL="1756700" indent="0">
              <a:buNone/>
              <a:defRPr sz="1200"/>
            </a:lvl4pPr>
            <a:lvl5pPr marL="2342274" indent="0">
              <a:buNone/>
              <a:defRPr sz="1200"/>
            </a:lvl5pPr>
            <a:lvl6pPr marL="2927830" indent="0">
              <a:buNone/>
              <a:defRPr sz="1200"/>
            </a:lvl6pPr>
            <a:lvl7pPr marL="3513398" indent="0">
              <a:buNone/>
              <a:defRPr sz="1200"/>
            </a:lvl7pPr>
            <a:lvl8pPr marL="4098974" indent="0">
              <a:buNone/>
              <a:defRPr sz="1200"/>
            </a:lvl8pPr>
            <a:lvl9pPr marL="46845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0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2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8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3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50" indent="0">
              <a:buNone/>
              <a:defRPr sz="2600" b="1"/>
            </a:lvl2pPr>
            <a:lvl3pPr marL="1171089" indent="0">
              <a:buNone/>
              <a:defRPr sz="2300" b="1"/>
            </a:lvl3pPr>
            <a:lvl4pPr marL="1756630" indent="0">
              <a:buNone/>
              <a:defRPr sz="2100" b="1"/>
            </a:lvl4pPr>
            <a:lvl5pPr marL="2342181" indent="0">
              <a:buNone/>
              <a:defRPr sz="2100" b="1"/>
            </a:lvl5pPr>
            <a:lvl6pPr marL="2927712" indent="0">
              <a:buNone/>
              <a:defRPr sz="2100" b="1"/>
            </a:lvl6pPr>
            <a:lvl7pPr marL="3513257" indent="0">
              <a:buNone/>
              <a:defRPr sz="2100" b="1"/>
            </a:lvl7pPr>
            <a:lvl8pPr marL="4098810" indent="0">
              <a:buNone/>
              <a:defRPr sz="2100" b="1"/>
            </a:lvl8pPr>
            <a:lvl9pPr marL="4684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50" indent="0">
              <a:buNone/>
              <a:defRPr sz="2600" b="1"/>
            </a:lvl2pPr>
            <a:lvl3pPr marL="1171089" indent="0">
              <a:buNone/>
              <a:defRPr sz="2300" b="1"/>
            </a:lvl3pPr>
            <a:lvl4pPr marL="1756630" indent="0">
              <a:buNone/>
              <a:defRPr sz="2100" b="1"/>
            </a:lvl4pPr>
            <a:lvl5pPr marL="2342181" indent="0">
              <a:buNone/>
              <a:defRPr sz="2100" b="1"/>
            </a:lvl5pPr>
            <a:lvl6pPr marL="2927712" indent="0">
              <a:buNone/>
              <a:defRPr sz="2100" b="1"/>
            </a:lvl6pPr>
            <a:lvl7pPr marL="3513257" indent="0">
              <a:buNone/>
              <a:defRPr sz="2100" b="1"/>
            </a:lvl7pPr>
            <a:lvl8pPr marL="4098810" indent="0">
              <a:buNone/>
              <a:defRPr sz="2100" b="1"/>
            </a:lvl8pPr>
            <a:lvl9pPr marL="4684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62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62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6BE2-3329-854B-9974-62CEABC404F0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550" indent="0">
              <a:buNone/>
              <a:defRPr sz="1500"/>
            </a:lvl2pPr>
            <a:lvl3pPr marL="1171089" indent="0">
              <a:buNone/>
              <a:defRPr sz="1300"/>
            </a:lvl3pPr>
            <a:lvl4pPr marL="1756630" indent="0">
              <a:buNone/>
              <a:defRPr sz="1200"/>
            </a:lvl4pPr>
            <a:lvl5pPr marL="2342181" indent="0">
              <a:buNone/>
              <a:defRPr sz="1200"/>
            </a:lvl5pPr>
            <a:lvl6pPr marL="2927712" indent="0">
              <a:buNone/>
              <a:defRPr sz="1200"/>
            </a:lvl6pPr>
            <a:lvl7pPr marL="3513257" indent="0">
              <a:buNone/>
              <a:defRPr sz="1200"/>
            </a:lvl7pPr>
            <a:lvl8pPr marL="4098810" indent="0">
              <a:buNone/>
              <a:defRPr sz="1200"/>
            </a:lvl8pPr>
            <a:lvl9pPr marL="4684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50" indent="0">
              <a:buNone/>
              <a:defRPr sz="3600"/>
            </a:lvl2pPr>
            <a:lvl3pPr marL="1171089" indent="0">
              <a:buNone/>
              <a:defRPr sz="3100"/>
            </a:lvl3pPr>
            <a:lvl4pPr marL="1756630" indent="0">
              <a:buNone/>
              <a:defRPr sz="2600"/>
            </a:lvl4pPr>
            <a:lvl5pPr marL="2342181" indent="0">
              <a:buNone/>
              <a:defRPr sz="2600"/>
            </a:lvl5pPr>
            <a:lvl6pPr marL="2927712" indent="0">
              <a:buNone/>
              <a:defRPr sz="2600"/>
            </a:lvl6pPr>
            <a:lvl7pPr marL="3513257" indent="0">
              <a:buNone/>
              <a:defRPr sz="2600"/>
            </a:lvl7pPr>
            <a:lvl8pPr marL="4098810" indent="0">
              <a:buNone/>
              <a:defRPr sz="2600"/>
            </a:lvl8pPr>
            <a:lvl9pPr marL="46843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550" indent="0">
              <a:buNone/>
              <a:defRPr sz="1500"/>
            </a:lvl2pPr>
            <a:lvl3pPr marL="1171089" indent="0">
              <a:buNone/>
              <a:defRPr sz="1300"/>
            </a:lvl3pPr>
            <a:lvl4pPr marL="1756630" indent="0">
              <a:buNone/>
              <a:defRPr sz="1200"/>
            </a:lvl4pPr>
            <a:lvl5pPr marL="2342181" indent="0">
              <a:buNone/>
              <a:defRPr sz="1200"/>
            </a:lvl5pPr>
            <a:lvl6pPr marL="2927712" indent="0">
              <a:buNone/>
              <a:defRPr sz="1200"/>
            </a:lvl6pPr>
            <a:lvl7pPr marL="3513257" indent="0">
              <a:buNone/>
              <a:defRPr sz="1200"/>
            </a:lvl7pPr>
            <a:lvl8pPr marL="4098810" indent="0">
              <a:buNone/>
              <a:defRPr sz="1200"/>
            </a:lvl8pPr>
            <a:lvl9pPr marL="4684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70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0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5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0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5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1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6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27" indent="0">
              <a:buNone/>
              <a:defRPr sz="2600" b="1"/>
            </a:lvl2pPr>
            <a:lvl3pPr marL="1171042" indent="0">
              <a:buNone/>
              <a:defRPr sz="2300" b="1"/>
            </a:lvl3pPr>
            <a:lvl4pPr marL="1756559" indent="0">
              <a:buNone/>
              <a:defRPr sz="2100" b="1"/>
            </a:lvl4pPr>
            <a:lvl5pPr marL="2342087" indent="0">
              <a:buNone/>
              <a:defRPr sz="2100" b="1"/>
            </a:lvl5pPr>
            <a:lvl6pPr marL="2927594" indent="0">
              <a:buNone/>
              <a:defRPr sz="2100" b="1"/>
            </a:lvl6pPr>
            <a:lvl7pPr marL="3513116" indent="0">
              <a:buNone/>
              <a:defRPr sz="2100" b="1"/>
            </a:lvl7pPr>
            <a:lvl8pPr marL="4098646" indent="0">
              <a:buNone/>
              <a:defRPr sz="2100" b="1"/>
            </a:lvl8pPr>
            <a:lvl9pPr marL="4684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27" indent="0">
              <a:buNone/>
              <a:defRPr sz="2600" b="1"/>
            </a:lvl2pPr>
            <a:lvl3pPr marL="1171042" indent="0">
              <a:buNone/>
              <a:defRPr sz="2300" b="1"/>
            </a:lvl3pPr>
            <a:lvl4pPr marL="1756559" indent="0">
              <a:buNone/>
              <a:defRPr sz="2100" b="1"/>
            </a:lvl4pPr>
            <a:lvl5pPr marL="2342087" indent="0">
              <a:buNone/>
              <a:defRPr sz="2100" b="1"/>
            </a:lvl5pPr>
            <a:lvl6pPr marL="2927594" indent="0">
              <a:buNone/>
              <a:defRPr sz="2100" b="1"/>
            </a:lvl6pPr>
            <a:lvl7pPr marL="3513116" indent="0">
              <a:buNone/>
              <a:defRPr sz="2100" b="1"/>
            </a:lvl7pPr>
            <a:lvl8pPr marL="4098646" indent="0">
              <a:buNone/>
              <a:defRPr sz="2100" b="1"/>
            </a:lvl8pPr>
            <a:lvl9pPr marL="4684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72C1-CA2C-314C-8ADB-0AC16BE34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1222-D513-5947-BF84-9F1914F05BAB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527" indent="0">
              <a:buNone/>
              <a:defRPr sz="1500"/>
            </a:lvl2pPr>
            <a:lvl3pPr marL="1171042" indent="0">
              <a:buNone/>
              <a:defRPr sz="1300"/>
            </a:lvl3pPr>
            <a:lvl4pPr marL="1756559" indent="0">
              <a:buNone/>
              <a:defRPr sz="1200"/>
            </a:lvl4pPr>
            <a:lvl5pPr marL="2342087" indent="0">
              <a:buNone/>
              <a:defRPr sz="1200"/>
            </a:lvl5pPr>
            <a:lvl6pPr marL="2927594" indent="0">
              <a:buNone/>
              <a:defRPr sz="1200"/>
            </a:lvl6pPr>
            <a:lvl7pPr marL="3513116" indent="0">
              <a:buNone/>
              <a:defRPr sz="1200"/>
            </a:lvl7pPr>
            <a:lvl8pPr marL="4098646" indent="0">
              <a:buNone/>
              <a:defRPr sz="1200"/>
            </a:lvl8pPr>
            <a:lvl9pPr marL="4684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27" indent="0">
              <a:buNone/>
              <a:defRPr sz="3600"/>
            </a:lvl2pPr>
            <a:lvl3pPr marL="1171042" indent="0">
              <a:buNone/>
              <a:defRPr sz="3100"/>
            </a:lvl3pPr>
            <a:lvl4pPr marL="1756559" indent="0">
              <a:buNone/>
              <a:defRPr sz="2600"/>
            </a:lvl4pPr>
            <a:lvl5pPr marL="2342087" indent="0">
              <a:buNone/>
              <a:defRPr sz="2600"/>
            </a:lvl5pPr>
            <a:lvl6pPr marL="2927594" indent="0">
              <a:buNone/>
              <a:defRPr sz="2600"/>
            </a:lvl6pPr>
            <a:lvl7pPr marL="3513116" indent="0">
              <a:buNone/>
              <a:defRPr sz="2600"/>
            </a:lvl7pPr>
            <a:lvl8pPr marL="4098646" indent="0">
              <a:buNone/>
              <a:defRPr sz="2600"/>
            </a:lvl8pPr>
            <a:lvl9pPr marL="4684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527" indent="0">
              <a:buNone/>
              <a:defRPr sz="1500"/>
            </a:lvl2pPr>
            <a:lvl3pPr marL="1171042" indent="0">
              <a:buNone/>
              <a:defRPr sz="1300"/>
            </a:lvl3pPr>
            <a:lvl4pPr marL="1756559" indent="0">
              <a:buNone/>
              <a:defRPr sz="1200"/>
            </a:lvl4pPr>
            <a:lvl5pPr marL="2342087" indent="0">
              <a:buNone/>
              <a:defRPr sz="1200"/>
            </a:lvl5pPr>
            <a:lvl6pPr marL="2927594" indent="0">
              <a:buNone/>
              <a:defRPr sz="1200"/>
            </a:lvl6pPr>
            <a:lvl7pPr marL="3513116" indent="0">
              <a:buNone/>
              <a:defRPr sz="1200"/>
            </a:lvl7pPr>
            <a:lvl8pPr marL="4098646" indent="0">
              <a:buNone/>
              <a:defRPr sz="1200"/>
            </a:lvl8pPr>
            <a:lvl9pPr marL="4684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1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2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9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4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19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29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39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06D3-07D2-2A43-9ABC-FFA36255F5A7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04" indent="0">
              <a:buNone/>
              <a:defRPr sz="2600" b="1"/>
            </a:lvl2pPr>
            <a:lvl3pPr marL="1170995" indent="0">
              <a:buNone/>
              <a:defRPr sz="2300" b="1"/>
            </a:lvl3pPr>
            <a:lvl4pPr marL="1756489" indent="0">
              <a:buNone/>
              <a:defRPr sz="2100" b="1"/>
            </a:lvl4pPr>
            <a:lvl5pPr marL="2341993" indent="0">
              <a:buNone/>
              <a:defRPr sz="2100" b="1"/>
            </a:lvl5pPr>
            <a:lvl6pPr marL="2927476" indent="0">
              <a:buNone/>
              <a:defRPr sz="2100" b="1"/>
            </a:lvl6pPr>
            <a:lvl7pPr marL="3512975" indent="0">
              <a:buNone/>
              <a:defRPr sz="2100" b="1"/>
            </a:lvl7pPr>
            <a:lvl8pPr marL="4098482" indent="0">
              <a:buNone/>
              <a:defRPr sz="2100" b="1"/>
            </a:lvl8pPr>
            <a:lvl9pPr marL="4683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04" indent="0">
              <a:buNone/>
              <a:defRPr sz="2600" b="1"/>
            </a:lvl2pPr>
            <a:lvl3pPr marL="1170995" indent="0">
              <a:buNone/>
              <a:defRPr sz="2300" b="1"/>
            </a:lvl3pPr>
            <a:lvl4pPr marL="1756489" indent="0">
              <a:buNone/>
              <a:defRPr sz="2100" b="1"/>
            </a:lvl4pPr>
            <a:lvl5pPr marL="2341993" indent="0">
              <a:buNone/>
              <a:defRPr sz="2100" b="1"/>
            </a:lvl5pPr>
            <a:lvl6pPr marL="2927476" indent="0">
              <a:buNone/>
              <a:defRPr sz="2100" b="1"/>
            </a:lvl6pPr>
            <a:lvl7pPr marL="3512975" indent="0">
              <a:buNone/>
              <a:defRPr sz="2100" b="1"/>
            </a:lvl7pPr>
            <a:lvl8pPr marL="4098482" indent="0">
              <a:buNone/>
              <a:defRPr sz="2100" b="1"/>
            </a:lvl8pPr>
            <a:lvl9pPr marL="4683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504" indent="0">
              <a:buNone/>
              <a:defRPr sz="1500"/>
            </a:lvl2pPr>
            <a:lvl3pPr marL="1170995" indent="0">
              <a:buNone/>
              <a:defRPr sz="1300"/>
            </a:lvl3pPr>
            <a:lvl4pPr marL="1756489" indent="0">
              <a:buNone/>
              <a:defRPr sz="1200"/>
            </a:lvl4pPr>
            <a:lvl5pPr marL="2341993" indent="0">
              <a:buNone/>
              <a:defRPr sz="1200"/>
            </a:lvl5pPr>
            <a:lvl6pPr marL="2927476" indent="0">
              <a:buNone/>
              <a:defRPr sz="1200"/>
            </a:lvl6pPr>
            <a:lvl7pPr marL="3512975" indent="0">
              <a:buNone/>
              <a:defRPr sz="1200"/>
            </a:lvl7pPr>
            <a:lvl8pPr marL="4098482" indent="0">
              <a:buNone/>
              <a:defRPr sz="1200"/>
            </a:lvl8pPr>
            <a:lvl9pPr marL="4683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04" indent="0">
              <a:buNone/>
              <a:defRPr sz="3600"/>
            </a:lvl2pPr>
            <a:lvl3pPr marL="1170995" indent="0">
              <a:buNone/>
              <a:defRPr sz="3100"/>
            </a:lvl3pPr>
            <a:lvl4pPr marL="1756489" indent="0">
              <a:buNone/>
              <a:defRPr sz="2600"/>
            </a:lvl4pPr>
            <a:lvl5pPr marL="2341993" indent="0">
              <a:buNone/>
              <a:defRPr sz="2600"/>
            </a:lvl5pPr>
            <a:lvl6pPr marL="2927476" indent="0">
              <a:buNone/>
              <a:defRPr sz="2600"/>
            </a:lvl6pPr>
            <a:lvl7pPr marL="3512975" indent="0">
              <a:buNone/>
              <a:defRPr sz="2600"/>
            </a:lvl7pPr>
            <a:lvl8pPr marL="4098482" indent="0">
              <a:buNone/>
              <a:defRPr sz="2600"/>
            </a:lvl8pPr>
            <a:lvl9pPr marL="46839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0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504" indent="0">
              <a:buNone/>
              <a:defRPr sz="1500"/>
            </a:lvl2pPr>
            <a:lvl3pPr marL="1170995" indent="0">
              <a:buNone/>
              <a:defRPr sz="1300"/>
            </a:lvl3pPr>
            <a:lvl4pPr marL="1756489" indent="0">
              <a:buNone/>
              <a:defRPr sz="1200"/>
            </a:lvl4pPr>
            <a:lvl5pPr marL="2341993" indent="0">
              <a:buNone/>
              <a:defRPr sz="1200"/>
            </a:lvl5pPr>
            <a:lvl6pPr marL="2927476" indent="0">
              <a:buNone/>
              <a:defRPr sz="1200"/>
            </a:lvl6pPr>
            <a:lvl7pPr marL="3512975" indent="0">
              <a:buNone/>
              <a:defRPr sz="1200"/>
            </a:lvl7pPr>
            <a:lvl8pPr marL="4098482" indent="0">
              <a:buNone/>
              <a:defRPr sz="1200"/>
            </a:lvl8pPr>
            <a:lvl9pPr marL="4683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48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9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1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3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28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3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3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4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85697" indent="0">
              <a:buNone/>
              <a:defRPr sz="3600"/>
            </a:lvl2pPr>
            <a:lvl3pPr marL="1171389" indent="0">
              <a:buNone/>
              <a:defRPr sz="3100"/>
            </a:lvl3pPr>
            <a:lvl4pPr marL="1757080" indent="0">
              <a:buNone/>
              <a:defRPr sz="2700"/>
            </a:lvl4pPr>
            <a:lvl5pPr marL="2342779" indent="0">
              <a:buNone/>
              <a:defRPr sz="2700"/>
            </a:lvl5pPr>
            <a:lvl6pPr marL="2928466" indent="0">
              <a:buNone/>
              <a:defRPr sz="2700"/>
            </a:lvl6pPr>
            <a:lvl7pPr marL="3514157" indent="0">
              <a:buNone/>
              <a:defRPr sz="2700"/>
            </a:lvl7pPr>
            <a:lvl8pPr marL="4099855" indent="0">
              <a:buNone/>
              <a:defRPr sz="2700"/>
            </a:lvl8pPr>
            <a:lvl9pPr marL="4685551" indent="0">
              <a:buNone/>
              <a:defRPr sz="2700"/>
            </a:lvl9pPr>
          </a:lstStyle>
          <a:p>
            <a:r>
              <a:rPr lang="fi-FI"/>
              <a:t>Drag picture to placeholder or click icon to add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585697" indent="0">
              <a:buNone/>
              <a:defRPr sz="1500"/>
            </a:lvl2pPr>
            <a:lvl3pPr marL="1171389" indent="0">
              <a:buNone/>
              <a:defRPr sz="1300"/>
            </a:lvl3pPr>
            <a:lvl4pPr marL="1757080" indent="0">
              <a:buNone/>
              <a:defRPr sz="1200"/>
            </a:lvl4pPr>
            <a:lvl5pPr marL="2342779" indent="0">
              <a:buNone/>
              <a:defRPr sz="1200"/>
            </a:lvl5pPr>
            <a:lvl6pPr marL="2928466" indent="0">
              <a:buNone/>
              <a:defRPr sz="1200"/>
            </a:lvl6pPr>
            <a:lvl7pPr marL="3514157" indent="0">
              <a:buNone/>
              <a:defRPr sz="1200"/>
            </a:lvl7pPr>
            <a:lvl8pPr marL="4099855" indent="0">
              <a:buNone/>
              <a:defRPr sz="1200"/>
            </a:lvl8pPr>
            <a:lvl9pPr marL="4685551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D134-9046-3D48-BAAF-427F405C43A7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80" indent="0">
              <a:buNone/>
              <a:defRPr sz="2600" b="1"/>
            </a:lvl2pPr>
            <a:lvl3pPr marL="1170948" indent="0">
              <a:buNone/>
              <a:defRPr sz="2300" b="1"/>
            </a:lvl3pPr>
            <a:lvl4pPr marL="1756418" indent="0">
              <a:buNone/>
              <a:defRPr sz="2100" b="1"/>
            </a:lvl4pPr>
            <a:lvl5pPr marL="2341900" indent="0">
              <a:buNone/>
              <a:defRPr sz="2100" b="1"/>
            </a:lvl5pPr>
            <a:lvl6pPr marL="2927359" indent="0">
              <a:buNone/>
              <a:defRPr sz="2100" b="1"/>
            </a:lvl6pPr>
            <a:lvl7pPr marL="3512835" indent="0">
              <a:buNone/>
              <a:defRPr sz="2100" b="1"/>
            </a:lvl7pPr>
            <a:lvl8pPr marL="4098318" indent="0">
              <a:buNone/>
              <a:defRPr sz="2100" b="1"/>
            </a:lvl8pPr>
            <a:lvl9pPr marL="4683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80" indent="0">
              <a:buNone/>
              <a:defRPr sz="2600" b="1"/>
            </a:lvl2pPr>
            <a:lvl3pPr marL="1170948" indent="0">
              <a:buNone/>
              <a:defRPr sz="2300" b="1"/>
            </a:lvl3pPr>
            <a:lvl4pPr marL="1756418" indent="0">
              <a:buNone/>
              <a:defRPr sz="2100" b="1"/>
            </a:lvl4pPr>
            <a:lvl5pPr marL="2341900" indent="0">
              <a:buNone/>
              <a:defRPr sz="2100" b="1"/>
            </a:lvl5pPr>
            <a:lvl6pPr marL="2927359" indent="0">
              <a:buNone/>
              <a:defRPr sz="2100" b="1"/>
            </a:lvl6pPr>
            <a:lvl7pPr marL="3512835" indent="0">
              <a:buNone/>
              <a:defRPr sz="2100" b="1"/>
            </a:lvl7pPr>
            <a:lvl8pPr marL="4098318" indent="0">
              <a:buNone/>
              <a:defRPr sz="2100" b="1"/>
            </a:lvl8pPr>
            <a:lvl9pPr marL="4683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480" indent="0">
              <a:buNone/>
              <a:defRPr sz="1500"/>
            </a:lvl2pPr>
            <a:lvl3pPr marL="1170948" indent="0">
              <a:buNone/>
              <a:defRPr sz="1300"/>
            </a:lvl3pPr>
            <a:lvl4pPr marL="1756418" indent="0">
              <a:buNone/>
              <a:defRPr sz="1200"/>
            </a:lvl4pPr>
            <a:lvl5pPr marL="2341900" indent="0">
              <a:buNone/>
              <a:defRPr sz="1200"/>
            </a:lvl5pPr>
            <a:lvl6pPr marL="2927359" indent="0">
              <a:buNone/>
              <a:defRPr sz="1200"/>
            </a:lvl6pPr>
            <a:lvl7pPr marL="3512835" indent="0">
              <a:buNone/>
              <a:defRPr sz="1200"/>
            </a:lvl7pPr>
            <a:lvl8pPr marL="4098318" indent="0">
              <a:buNone/>
              <a:defRPr sz="1200"/>
            </a:lvl8pPr>
            <a:lvl9pPr marL="4683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480" indent="0">
              <a:buNone/>
              <a:defRPr sz="3600"/>
            </a:lvl2pPr>
            <a:lvl3pPr marL="1170948" indent="0">
              <a:buNone/>
              <a:defRPr sz="3100"/>
            </a:lvl3pPr>
            <a:lvl4pPr marL="1756418" indent="0">
              <a:buNone/>
              <a:defRPr sz="2600"/>
            </a:lvl4pPr>
            <a:lvl5pPr marL="2341900" indent="0">
              <a:buNone/>
              <a:defRPr sz="2600"/>
            </a:lvl5pPr>
            <a:lvl6pPr marL="2927359" indent="0">
              <a:buNone/>
              <a:defRPr sz="2600"/>
            </a:lvl6pPr>
            <a:lvl7pPr marL="3512835" indent="0">
              <a:buNone/>
              <a:defRPr sz="2600"/>
            </a:lvl7pPr>
            <a:lvl8pPr marL="4098318" indent="0">
              <a:buNone/>
              <a:defRPr sz="2600"/>
            </a:lvl8pPr>
            <a:lvl9pPr marL="46837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480" indent="0">
              <a:buNone/>
              <a:defRPr sz="1500"/>
            </a:lvl2pPr>
            <a:lvl3pPr marL="1170948" indent="0">
              <a:buNone/>
              <a:defRPr sz="1300"/>
            </a:lvl3pPr>
            <a:lvl4pPr marL="1756418" indent="0">
              <a:buNone/>
              <a:defRPr sz="1200"/>
            </a:lvl4pPr>
            <a:lvl5pPr marL="2341900" indent="0">
              <a:buNone/>
              <a:defRPr sz="1200"/>
            </a:lvl5pPr>
            <a:lvl6pPr marL="2927359" indent="0">
              <a:buNone/>
              <a:defRPr sz="1200"/>
            </a:lvl6pPr>
            <a:lvl7pPr marL="3512835" indent="0">
              <a:buNone/>
              <a:defRPr sz="1200"/>
            </a:lvl7pPr>
            <a:lvl8pPr marL="4098318" indent="0">
              <a:buNone/>
              <a:defRPr sz="1200"/>
            </a:lvl8pPr>
            <a:lvl9pPr marL="4683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2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lIns="91403" tIns="45703" rIns="91403" bIns="45703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4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18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26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36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56" indent="0">
              <a:buNone/>
              <a:defRPr sz="2600" b="1"/>
            </a:lvl2pPr>
            <a:lvl3pPr marL="1170901" indent="0">
              <a:buNone/>
              <a:defRPr sz="2300" b="1"/>
            </a:lvl3pPr>
            <a:lvl4pPr marL="1756348" indent="0">
              <a:buNone/>
              <a:defRPr sz="2100" b="1"/>
            </a:lvl4pPr>
            <a:lvl5pPr marL="2341806" indent="0">
              <a:buNone/>
              <a:defRPr sz="2100" b="1"/>
            </a:lvl5pPr>
            <a:lvl6pPr marL="2927242" indent="0">
              <a:buNone/>
              <a:defRPr sz="2100" b="1"/>
            </a:lvl6pPr>
            <a:lvl7pPr marL="3512694" indent="0">
              <a:buNone/>
              <a:defRPr sz="2100" b="1"/>
            </a:lvl7pPr>
            <a:lvl8pPr marL="4098154" indent="0">
              <a:buNone/>
              <a:defRPr sz="2100" b="1"/>
            </a:lvl8pPr>
            <a:lvl9pPr marL="4683608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56" indent="0">
              <a:buNone/>
              <a:defRPr sz="2600" b="1"/>
            </a:lvl2pPr>
            <a:lvl3pPr marL="1170901" indent="0">
              <a:buNone/>
              <a:defRPr sz="2300" b="1"/>
            </a:lvl3pPr>
            <a:lvl4pPr marL="1756348" indent="0">
              <a:buNone/>
              <a:defRPr sz="2100" b="1"/>
            </a:lvl4pPr>
            <a:lvl5pPr marL="2341806" indent="0">
              <a:buNone/>
              <a:defRPr sz="2100" b="1"/>
            </a:lvl5pPr>
            <a:lvl6pPr marL="2927242" indent="0">
              <a:buNone/>
              <a:defRPr sz="2100" b="1"/>
            </a:lvl6pPr>
            <a:lvl7pPr marL="3512694" indent="0">
              <a:buNone/>
              <a:defRPr sz="2100" b="1"/>
            </a:lvl7pPr>
            <a:lvl8pPr marL="4098154" indent="0">
              <a:buNone/>
              <a:defRPr sz="2100" b="1"/>
            </a:lvl8pPr>
            <a:lvl9pPr marL="4683608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456" indent="0">
              <a:buNone/>
              <a:defRPr sz="1500"/>
            </a:lvl2pPr>
            <a:lvl3pPr marL="1170901" indent="0">
              <a:buNone/>
              <a:defRPr sz="1300"/>
            </a:lvl3pPr>
            <a:lvl4pPr marL="1756348" indent="0">
              <a:buNone/>
              <a:defRPr sz="1200"/>
            </a:lvl4pPr>
            <a:lvl5pPr marL="2341806" indent="0">
              <a:buNone/>
              <a:defRPr sz="1200"/>
            </a:lvl5pPr>
            <a:lvl6pPr marL="2927242" indent="0">
              <a:buNone/>
              <a:defRPr sz="1200"/>
            </a:lvl6pPr>
            <a:lvl7pPr marL="3512694" indent="0">
              <a:buNone/>
              <a:defRPr sz="1200"/>
            </a:lvl7pPr>
            <a:lvl8pPr marL="4098154" indent="0">
              <a:buNone/>
              <a:defRPr sz="1200"/>
            </a:lvl8pPr>
            <a:lvl9pPr marL="4683608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456" indent="0">
              <a:buNone/>
              <a:defRPr sz="3600"/>
            </a:lvl2pPr>
            <a:lvl3pPr marL="1170901" indent="0">
              <a:buNone/>
              <a:defRPr sz="3100"/>
            </a:lvl3pPr>
            <a:lvl4pPr marL="1756348" indent="0">
              <a:buNone/>
              <a:defRPr sz="2600"/>
            </a:lvl4pPr>
            <a:lvl5pPr marL="2341806" indent="0">
              <a:buNone/>
              <a:defRPr sz="2600"/>
            </a:lvl5pPr>
            <a:lvl6pPr marL="2927242" indent="0">
              <a:buNone/>
              <a:defRPr sz="2600"/>
            </a:lvl6pPr>
            <a:lvl7pPr marL="3512694" indent="0">
              <a:buNone/>
              <a:defRPr sz="2600"/>
            </a:lvl7pPr>
            <a:lvl8pPr marL="4098154" indent="0">
              <a:buNone/>
              <a:defRPr sz="2600"/>
            </a:lvl8pPr>
            <a:lvl9pPr marL="4683608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0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456" indent="0">
              <a:buNone/>
              <a:defRPr sz="1500"/>
            </a:lvl2pPr>
            <a:lvl3pPr marL="1170901" indent="0">
              <a:buNone/>
              <a:defRPr sz="1300"/>
            </a:lvl3pPr>
            <a:lvl4pPr marL="1756348" indent="0">
              <a:buNone/>
              <a:defRPr sz="1200"/>
            </a:lvl4pPr>
            <a:lvl5pPr marL="2341806" indent="0">
              <a:buNone/>
              <a:defRPr sz="1200"/>
            </a:lvl5pPr>
            <a:lvl6pPr marL="2927242" indent="0">
              <a:buNone/>
              <a:defRPr sz="1200"/>
            </a:lvl6pPr>
            <a:lvl7pPr marL="3512694" indent="0">
              <a:buNone/>
              <a:defRPr sz="1200"/>
            </a:lvl7pPr>
            <a:lvl8pPr marL="4098154" indent="0">
              <a:buNone/>
              <a:defRPr sz="1200"/>
            </a:lvl8pPr>
            <a:lvl9pPr marL="4683608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9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1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/>
            </a:lvl1pPr>
          </a:lstStyle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/>
            </a:lvl1pPr>
          </a:lstStyle>
          <a:p>
            <a:fld id="{F3083FF9-3DF9-0449-97F3-FECA7A3A6A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5" descr="norda logo ellips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9698" y="6125311"/>
            <a:ext cx="1472665" cy="6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4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8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2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17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25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7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34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33" indent="0">
              <a:buNone/>
              <a:defRPr sz="2600" b="1"/>
            </a:lvl2pPr>
            <a:lvl3pPr marL="1170854" indent="0">
              <a:buNone/>
              <a:defRPr sz="2300" b="1"/>
            </a:lvl3pPr>
            <a:lvl4pPr marL="1756277" indent="0">
              <a:buNone/>
              <a:defRPr sz="2100" b="1"/>
            </a:lvl4pPr>
            <a:lvl5pPr marL="2341713" indent="0">
              <a:buNone/>
              <a:defRPr sz="2100" b="1"/>
            </a:lvl5pPr>
            <a:lvl6pPr marL="2927125" indent="0">
              <a:buNone/>
              <a:defRPr sz="2100" b="1"/>
            </a:lvl6pPr>
            <a:lvl7pPr marL="3512553" indent="0">
              <a:buNone/>
              <a:defRPr sz="2100" b="1"/>
            </a:lvl7pPr>
            <a:lvl8pPr marL="4097990" indent="0">
              <a:buNone/>
              <a:defRPr sz="2100" b="1"/>
            </a:lvl8pPr>
            <a:lvl9pPr marL="4683420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8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33" indent="0">
              <a:buNone/>
              <a:defRPr sz="2600" b="1"/>
            </a:lvl2pPr>
            <a:lvl3pPr marL="1170854" indent="0">
              <a:buNone/>
              <a:defRPr sz="2300" b="1"/>
            </a:lvl3pPr>
            <a:lvl4pPr marL="1756277" indent="0">
              <a:buNone/>
              <a:defRPr sz="2100" b="1"/>
            </a:lvl4pPr>
            <a:lvl5pPr marL="2341713" indent="0">
              <a:buNone/>
              <a:defRPr sz="2100" b="1"/>
            </a:lvl5pPr>
            <a:lvl6pPr marL="2927125" indent="0">
              <a:buNone/>
              <a:defRPr sz="2100" b="1"/>
            </a:lvl6pPr>
            <a:lvl7pPr marL="3512553" indent="0">
              <a:buNone/>
              <a:defRPr sz="2100" b="1"/>
            </a:lvl7pPr>
            <a:lvl8pPr marL="4097990" indent="0">
              <a:buNone/>
              <a:defRPr sz="2100" b="1"/>
            </a:lvl8pPr>
            <a:lvl9pPr marL="4683420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8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433" indent="0">
              <a:buNone/>
              <a:defRPr sz="1500"/>
            </a:lvl2pPr>
            <a:lvl3pPr marL="1170854" indent="0">
              <a:buNone/>
              <a:defRPr sz="1300"/>
            </a:lvl3pPr>
            <a:lvl4pPr marL="1756277" indent="0">
              <a:buNone/>
              <a:defRPr sz="1200"/>
            </a:lvl4pPr>
            <a:lvl5pPr marL="2341713" indent="0">
              <a:buNone/>
              <a:defRPr sz="1200"/>
            </a:lvl5pPr>
            <a:lvl6pPr marL="2927125" indent="0">
              <a:buNone/>
              <a:defRPr sz="1200"/>
            </a:lvl6pPr>
            <a:lvl7pPr marL="3512553" indent="0">
              <a:buNone/>
              <a:defRPr sz="1200"/>
            </a:lvl7pPr>
            <a:lvl8pPr marL="4097990" indent="0">
              <a:buNone/>
              <a:defRPr sz="1200"/>
            </a:lvl8pPr>
            <a:lvl9pPr marL="4683420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433" indent="0">
              <a:buNone/>
              <a:defRPr sz="3600"/>
            </a:lvl2pPr>
            <a:lvl3pPr marL="1170854" indent="0">
              <a:buNone/>
              <a:defRPr sz="3100"/>
            </a:lvl3pPr>
            <a:lvl4pPr marL="1756277" indent="0">
              <a:buNone/>
              <a:defRPr sz="2600"/>
            </a:lvl4pPr>
            <a:lvl5pPr marL="2341713" indent="0">
              <a:buNone/>
              <a:defRPr sz="2600"/>
            </a:lvl5pPr>
            <a:lvl6pPr marL="2927125" indent="0">
              <a:buNone/>
              <a:defRPr sz="2600"/>
            </a:lvl6pPr>
            <a:lvl7pPr marL="3512553" indent="0">
              <a:buNone/>
              <a:defRPr sz="2600"/>
            </a:lvl7pPr>
            <a:lvl8pPr marL="4097990" indent="0">
              <a:buNone/>
              <a:defRPr sz="2600"/>
            </a:lvl8pPr>
            <a:lvl9pPr marL="4683420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433" indent="0">
              <a:buNone/>
              <a:defRPr sz="1500"/>
            </a:lvl2pPr>
            <a:lvl3pPr marL="1170854" indent="0">
              <a:buNone/>
              <a:defRPr sz="1300"/>
            </a:lvl3pPr>
            <a:lvl4pPr marL="1756277" indent="0">
              <a:buNone/>
              <a:defRPr sz="1200"/>
            </a:lvl4pPr>
            <a:lvl5pPr marL="2341713" indent="0">
              <a:buNone/>
              <a:defRPr sz="1200"/>
            </a:lvl5pPr>
            <a:lvl6pPr marL="2927125" indent="0">
              <a:buNone/>
              <a:defRPr sz="1200"/>
            </a:lvl6pPr>
            <a:lvl7pPr marL="3512553" indent="0">
              <a:buNone/>
              <a:defRPr sz="1200"/>
            </a:lvl7pPr>
            <a:lvl8pPr marL="4097990" indent="0">
              <a:buNone/>
              <a:defRPr sz="1200"/>
            </a:lvl8pPr>
            <a:lvl9pPr marL="4683420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1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7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4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8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2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16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0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24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78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32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10" indent="0">
              <a:buNone/>
              <a:defRPr sz="2600" b="1"/>
            </a:lvl2pPr>
            <a:lvl3pPr marL="1170807" indent="0">
              <a:buNone/>
              <a:defRPr sz="2300" b="1"/>
            </a:lvl3pPr>
            <a:lvl4pPr marL="1756207" indent="0">
              <a:buNone/>
              <a:defRPr sz="2100" b="1"/>
            </a:lvl4pPr>
            <a:lvl5pPr marL="2341619" indent="0">
              <a:buNone/>
              <a:defRPr sz="2100" b="1"/>
            </a:lvl5pPr>
            <a:lvl6pPr marL="2927009" indent="0">
              <a:buNone/>
              <a:defRPr sz="2100" b="1"/>
            </a:lvl6pPr>
            <a:lvl7pPr marL="3512412" indent="0">
              <a:buNone/>
              <a:defRPr sz="2100" b="1"/>
            </a:lvl7pPr>
            <a:lvl8pPr marL="4097826" indent="0">
              <a:buNone/>
              <a:defRPr sz="2100" b="1"/>
            </a:lvl8pPr>
            <a:lvl9pPr marL="4683233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10" indent="0">
              <a:buNone/>
              <a:defRPr sz="2600" b="1"/>
            </a:lvl2pPr>
            <a:lvl3pPr marL="1170807" indent="0">
              <a:buNone/>
              <a:defRPr sz="2300" b="1"/>
            </a:lvl3pPr>
            <a:lvl4pPr marL="1756207" indent="0">
              <a:buNone/>
              <a:defRPr sz="2100" b="1"/>
            </a:lvl4pPr>
            <a:lvl5pPr marL="2341619" indent="0">
              <a:buNone/>
              <a:defRPr sz="2100" b="1"/>
            </a:lvl5pPr>
            <a:lvl6pPr marL="2927009" indent="0">
              <a:buNone/>
              <a:defRPr sz="2100" b="1"/>
            </a:lvl6pPr>
            <a:lvl7pPr marL="3512412" indent="0">
              <a:buNone/>
              <a:defRPr sz="2100" b="1"/>
            </a:lvl7pPr>
            <a:lvl8pPr marL="4097826" indent="0">
              <a:buNone/>
              <a:defRPr sz="2100" b="1"/>
            </a:lvl8pPr>
            <a:lvl9pPr marL="4683233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410" indent="0">
              <a:buNone/>
              <a:defRPr sz="1500"/>
            </a:lvl2pPr>
            <a:lvl3pPr marL="1170807" indent="0">
              <a:buNone/>
              <a:defRPr sz="1300"/>
            </a:lvl3pPr>
            <a:lvl4pPr marL="1756207" indent="0">
              <a:buNone/>
              <a:defRPr sz="1200"/>
            </a:lvl4pPr>
            <a:lvl5pPr marL="2341619" indent="0">
              <a:buNone/>
              <a:defRPr sz="1200"/>
            </a:lvl5pPr>
            <a:lvl6pPr marL="2927009" indent="0">
              <a:buNone/>
              <a:defRPr sz="1200"/>
            </a:lvl6pPr>
            <a:lvl7pPr marL="3512412" indent="0">
              <a:buNone/>
              <a:defRPr sz="1200"/>
            </a:lvl7pPr>
            <a:lvl8pPr marL="4097826" indent="0">
              <a:buNone/>
              <a:defRPr sz="1200"/>
            </a:lvl8pPr>
            <a:lvl9pPr marL="4683233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410" indent="0">
              <a:buNone/>
              <a:defRPr sz="3600"/>
            </a:lvl2pPr>
            <a:lvl3pPr marL="1170807" indent="0">
              <a:buNone/>
              <a:defRPr sz="3100"/>
            </a:lvl3pPr>
            <a:lvl4pPr marL="1756207" indent="0">
              <a:buNone/>
              <a:defRPr sz="2600"/>
            </a:lvl4pPr>
            <a:lvl5pPr marL="2341619" indent="0">
              <a:buNone/>
              <a:defRPr sz="2600"/>
            </a:lvl5pPr>
            <a:lvl6pPr marL="2927009" indent="0">
              <a:buNone/>
              <a:defRPr sz="2600"/>
            </a:lvl6pPr>
            <a:lvl7pPr marL="3512412" indent="0">
              <a:buNone/>
              <a:defRPr sz="2600"/>
            </a:lvl7pPr>
            <a:lvl8pPr marL="4097826" indent="0">
              <a:buNone/>
              <a:defRPr sz="2600"/>
            </a:lvl8pPr>
            <a:lvl9pPr marL="4683233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6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410" indent="0">
              <a:buNone/>
              <a:defRPr sz="1500"/>
            </a:lvl2pPr>
            <a:lvl3pPr marL="1170807" indent="0">
              <a:buNone/>
              <a:defRPr sz="1300"/>
            </a:lvl3pPr>
            <a:lvl4pPr marL="1756207" indent="0">
              <a:buNone/>
              <a:defRPr sz="1200"/>
            </a:lvl4pPr>
            <a:lvl5pPr marL="2341619" indent="0">
              <a:buNone/>
              <a:defRPr sz="1200"/>
            </a:lvl5pPr>
            <a:lvl6pPr marL="2927009" indent="0">
              <a:buNone/>
              <a:defRPr sz="1200"/>
            </a:lvl6pPr>
            <a:lvl7pPr marL="3512412" indent="0">
              <a:buNone/>
              <a:defRPr sz="1200"/>
            </a:lvl7pPr>
            <a:lvl8pPr marL="4097826" indent="0">
              <a:buNone/>
              <a:defRPr sz="1200"/>
            </a:lvl8pPr>
            <a:lvl9pPr marL="4683233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2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/>
            </a:lvl1pPr>
          </a:lstStyle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/>
            </a:lvl1pPr>
          </a:lstStyle>
          <a:p>
            <a:fld id="{F3083FF9-3DF9-0449-97F3-FECA7A3A6A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5" descr="norda logo ellips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9697" y="6125311"/>
            <a:ext cx="1472665" cy="6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8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7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5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5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3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21" indent="0">
              <a:buNone/>
              <a:defRPr sz="2600" b="1"/>
            </a:lvl2pPr>
            <a:lvl3pPr marL="1171839" indent="0">
              <a:buNone/>
              <a:defRPr sz="2300" b="1"/>
            </a:lvl3pPr>
            <a:lvl4pPr marL="1757757" indent="0">
              <a:buNone/>
              <a:defRPr sz="2100" b="1"/>
            </a:lvl4pPr>
            <a:lvl5pPr marL="2343678" indent="0">
              <a:buNone/>
              <a:defRPr sz="2100" b="1"/>
            </a:lvl5pPr>
            <a:lvl6pPr marL="2929594" indent="0">
              <a:buNone/>
              <a:defRPr sz="2100" b="1"/>
            </a:lvl6pPr>
            <a:lvl7pPr marL="3515513" indent="0">
              <a:buNone/>
              <a:defRPr sz="2100" b="1"/>
            </a:lvl7pPr>
            <a:lvl8pPr marL="4101436" indent="0">
              <a:buNone/>
              <a:defRPr sz="2100" b="1"/>
            </a:lvl8pPr>
            <a:lvl9pPr marL="4687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21" indent="0">
              <a:buNone/>
              <a:defRPr sz="2600" b="1"/>
            </a:lvl2pPr>
            <a:lvl3pPr marL="1171839" indent="0">
              <a:buNone/>
              <a:defRPr sz="2300" b="1"/>
            </a:lvl3pPr>
            <a:lvl4pPr marL="1757757" indent="0">
              <a:buNone/>
              <a:defRPr sz="2100" b="1"/>
            </a:lvl4pPr>
            <a:lvl5pPr marL="2343678" indent="0">
              <a:buNone/>
              <a:defRPr sz="2100" b="1"/>
            </a:lvl5pPr>
            <a:lvl6pPr marL="2929594" indent="0">
              <a:buNone/>
              <a:defRPr sz="2100" b="1"/>
            </a:lvl6pPr>
            <a:lvl7pPr marL="3515513" indent="0">
              <a:buNone/>
              <a:defRPr sz="2100" b="1"/>
            </a:lvl7pPr>
            <a:lvl8pPr marL="4101436" indent="0">
              <a:buNone/>
              <a:defRPr sz="2100" b="1"/>
            </a:lvl8pPr>
            <a:lvl9pPr marL="4687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  <p:hf sldNum="0" hdr="0" ftr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921" indent="0">
              <a:buNone/>
              <a:defRPr sz="1500"/>
            </a:lvl2pPr>
            <a:lvl3pPr marL="1171839" indent="0">
              <a:buNone/>
              <a:defRPr sz="1300"/>
            </a:lvl3pPr>
            <a:lvl4pPr marL="1757757" indent="0">
              <a:buNone/>
              <a:defRPr sz="1200"/>
            </a:lvl4pPr>
            <a:lvl5pPr marL="2343678" indent="0">
              <a:buNone/>
              <a:defRPr sz="1200"/>
            </a:lvl5pPr>
            <a:lvl6pPr marL="2929594" indent="0">
              <a:buNone/>
              <a:defRPr sz="1200"/>
            </a:lvl6pPr>
            <a:lvl7pPr marL="3515513" indent="0">
              <a:buNone/>
              <a:defRPr sz="1200"/>
            </a:lvl7pPr>
            <a:lvl8pPr marL="4101436" indent="0">
              <a:buNone/>
              <a:defRPr sz="1200"/>
            </a:lvl8pPr>
            <a:lvl9pPr marL="4687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  <p:hf sldNum="0" hdr="0" ftr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21" indent="0">
              <a:buNone/>
              <a:defRPr sz="3600"/>
            </a:lvl2pPr>
            <a:lvl3pPr marL="1171839" indent="0">
              <a:buNone/>
              <a:defRPr sz="3100"/>
            </a:lvl3pPr>
            <a:lvl4pPr marL="1757757" indent="0">
              <a:buNone/>
              <a:defRPr sz="2600"/>
            </a:lvl4pPr>
            <a:lvl5pPr marL="2343678" indent="0">
              <a:buNone/>
              <a:defRPr sz="2600"/>
            </a:lvl5pPr>
            <a:lvl6pPr marL="2929594" indent="0">
              <a:buNone/>
              <a:defRPr sz="2600"/>
            </a:lvl6pPr>
            <a:lvl7pPr marL="3515513" indent="0">
              <a:buNone/>
              <a:defRPr sz="2600"/>
            </a:lvl7pPr>
            <a:lvl8pPr marL="4101436" indent="0">
              <a:buNone/>
              <a:defRPr sz="2600"/>
            </a:lvl8pPr>
            <a:lvl9pPr marL="46873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921" indent="0">
              <a:buNone/>
              <a:defRPr sz="1500"/>
            </a:lvl2pPr>
            <a:lvl3pPr marL="1171839" indent="0">
              <a:buNone/>
              <a:defRPr sz="1300"/>
            </a:lvl3pPr>
            <a:lvl4pPr marL="1757757" indent="0">
              <a:buNone/>
              <a:defRPr sz="1200"/>
            </a:lvl4pPr>
            <a:lvl5pPr marL="2343678" indent="0">
              <a:buNone/>
              <a:defRPr sz="1200"/>
            </a:lvl5pPr>
            <a:lvl6pPr marL="2929594" indent="0">
              <a:buNone/>
              <a:defRPr sz="1200"/>
            </a:lvl6pPr>
            <a:lvl7pPr marL="3515513" indent="0">
              <a:buNone/>
              <a:defRPr sz="1200"/>
            </a:lvl7pPr>
            <a:lvl8pPr marL="4101436" indent="0">
              <a:buNone/>
              <a:defRPr sz="1200"/>
            </a:lvl8pPr>
            <a:lvl9pPr marL="4687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  <p:hf sldNum="0" hdr="0" ftr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  <p:hf sldNum="0" hdr="0" ftr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  <p:hf sldNum="0" hdr="0" ftr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2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9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74" indent="0">
              <a:buNone/>
              <a:defRPr sz="2600" b="1"/>
            </a:lvl2pPr>
            <a:lvl3pPr marL="1171745" indent="0">
              <a:buNone/>
              <a:defRPr sz="2300" b="1"/>
            </a:lvl3pPr>
            <a:lvl4pPr marL="1757616" indent="0">
              <a:buNone/>
              <a:defRPr sz="2100" b="1"/>
            </a:lvl4pPr>
            <a:lvl5pPr marL="2343491" indent="0">
              <a:buNone/>
              <a:defRPr sz="2100" b="1"/>
            </a:lvl5pPr>
            <a:lvl6pPr marL="2929358" indent="0">
              <a:buNone/>
              <a:defRPr sz="2100" b="1"/>
            </a:lvl6pPr>
            <a:lvl7pPr marL="3515231" indent="0">
              <a:buNone/>
              <a:defRPr sz="2100" b="1"/>
            </a:lvl7pPr>
            <a:lvl8pPr marL="4101108" indent="0">
              <a:buNone/>
              <a:defRPr sz="2100" b="1"/>
            </a:lvl8pPr>
            <a:lvl9pPr marL="4686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74" indent="0">
              <a:buNone/>
              <a:defRPr sz="2600" b="1"/>
            </a:lvl2pPr>
            <a:lvl3pPr marL="1171745" indent="0">
              <a:buNone/>
              <a:defRPr sz="2300" b="1"/>
            </a:lvl3pPr>
            <a:lvl4pPr marL="1757616" indent="0">
              <a:buNone/>
              <a:defRPr sz="2100" b="1"/>
            </a:lvl4pPr>
            <a:lvl5pPr marL="2343491" indent="0">
              <a:buNone/>
              <a:defRPr sz="2100" b="1"/>
            </a:lvl5pPr>
            <a:lvl6pPr marL="2929358" indent="0">
              <a:buNone/>
              <a:defRPr sz="2100" b="1"/>
            </a:lvl6pPr>
            <a:lvl7pPr marL="3515231" indent="0">
              <a:buNone/>
              <a:defRPr sz="2100" b="1"/>
            </a:lvl7pPr>
            <a:lvl8pPr marL="4101108" indent="0">
              <a:buNone/>
              <a:defRPr sz="2100" b="1"/>
            </a:lvl8pPr>
            <a:lvl9pPr marL="4686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  <p:hf sldNum="0" hdr="0" ftr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74" indent="0">
              <a:buNone/>
              <a:defRPr sz="1500"/>
            </a:lvl2pPr>
            <a:lvl3pPr marL="1171745" indent="0">
              <a:buNone/>
              <a:defRPr sz="1300"/>
            </a:lvl3pPr>
            <a:lvl4pPr marL="1757616" indent="0">
              <a:buNone/>
              <a:defRPr sz="1200"/>
            </a:lvl4pPr>
            <a:lvl5pPr marL="2343491" indent="0">
              <a:buNone/>
              <a:defRPr sz="1200"/>
            </a:lvl5pPr>
            <a:lvl6pPr marL="2929358" indent="0">
              <a:buNone/>
              <a:defRPr sz="1200"/>
            </a:lvl6pPr>
            <a:lvl7pPr marL="3515231" indent="0">
              <a:buNone/>
              <a:defRPr sz="1200"/>
            </a:lvl7pPr>
            <a:lvl8pPr marL="4101108" indent="0">
              <a:buNone/>
              <a:defRPr sz="1200"/>
            </a:lvl8pPr>
            <a:lvl9pPr marL="4686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74" indent="0">
              <a:buNone/>
              <a:defRPr sz="3600"/>
            </a:lvl2pPr>
            <a:lvl3pPr marL="1171745" indent="0">
              <a:buNone/>
              <a:defRPr sz="3100"/>
            </a:lvl3pPr>
            <a:lvl4pPr marL="1757616" indent="0">
              <a:buNone/>
              <a:defRPr sz="2600"/>
            </a:lvl4pPr>
            <a:lvl5pPr marL="2343491" indent="0">
              <a:buNone/>
              <a:defRPr sz="2600"/>
            </a:lvl5pPr>
            <a:lvl6pPr marL="2929358" indent="0">
              <a:buNone/>
              <a:defRPr sz="2600"/>
            </a:lvl6pPr>
            <a:lvl7pPr marL="3515231" indent="0">
              <a:buNone/>
              <a:defRPr sz="2600"/>
            </a:lvl7pPr>
            <a:lvl8pPr marL="4101108" indent="0">
              <a:buNone/>
              <a:defRPr sz="2600"/>
            </a:lvl8pPr>
            <a:lvl9pPr marL="46869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74" indent="0">
              <a:buNone/>
              <a:defRPr sz="1500"/>
            </a:lvl2pPr>
            <a:lvl3pPr marL="1171745" indent="0">
              <a:buNone/>
              <a:defRPr sz="1300"/>
            </a:lvl3pPr>
            <a:lvl4pPr marL="1757616" indent="0">
              <a:buNone/>
              <a:defRPr sz="1200"/>
            </a:lvl4pPr>
            <a:lvl5pPr marL="2343491" indent="0">
              <a:buNone/>
              <a:defRPr sz="1200"/>
            </a:lvl5pPr>
            <a:lvl6pPr marL="2929358" indent="0">
              <a:buNone/>
              <a:defRPr sz="1200"/>
            </a:lvl6pPr>
            <a:lvl7pPr marL="3515231" indent="0">
              <a:buNone/>
              <a:defRPr sz="1200"/>
            </a:lvl7pPr>
            <a:lvl8pPr marL="4101108" indent="0">
              <a:buNone/>
              <a:defRPr sz="1200"/>
            </a:lvl8pPr>
            <a:lvl9pPr marL="4686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05972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85260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41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3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2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39991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66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0991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352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00350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614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51" indent="0">
              <a:buNone/>
              <a:defRPr sz="3600"/>
            </a:lvl2pPr>
            <a:lvl3pPr marL="1171698" indent="0">
              <a:buNone/>
              <a:defRPr sz="3100"/>
            </a:lvl3pPr>
            <a:lvl4pPr marL="1757545" indent="0">
              <a:buNone/>
              <a:defRPr sz="2600"/>
            </a:lvl4pPr>
            <a:lvl5pPr marL="2343397" indent="0">
              <a:buNone/>
              <a:defRPr sz="2600"/>
            </a:lvl5pPr>
            <a:lvl6pPr marL="2929241" indent="0">
              <a:buNone/>
              <a:defRPr sz="2600"/>
            </a:lvl6pPr>
            <a:lvl7pPr marL="3515090" indent="0">
              <a:buNone/>
              <a:defRPr sz="2600"/>
            </a:lvl7pPr>
            <a:lvl8pPr marL="4100944" indent="0">
              <a:buNone/>
              <a:defRPr sz="2600"/>
            </a:lvl8pPr>
            <a:lvl9pPr marL="46867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56063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65234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2903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3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9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7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6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68649"/>
            <a:ext cx="10363200" cy="1362076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6845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856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0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2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28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141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099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855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56D-0379-7042-816C-E1B1550727D8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28" indent="0">
              <a:buNone/>
              <a:defRPr sz="2600" b="1"/>
            </a:lvl2pPr>
            <a:lvl3pPr marL="1171651" indent="0">
              <a:buNone/>
              <a:defRPr sz="2300" b="1"/>
            </a:lvl3pPr>
            <a:lvl4pPr marL="1757475" indent="0">
              <a:buNone/>
              <a:defRPr sz="2100" b="1"/>
            </a:lvl4pPr>
            <a:lvl5pPr marL="2343304" indent="0">
              <a:buNone/>
              <a:defRPr sz="2100" b="1"/>
            </a:lvl5pPr>
            <a:lvl6pPr marL="2929124" indent="0">
              <a:buNone/>
              <a:defRPr sz="2100" b="1"/>
            </a:lvl6pPr>
            <a:lvl7pPr marL="3514949" indent="0">
              <a:buNone/>
              <a:defRPr sz="2100" b="1"/>
            </a:lvl7pPr>
            <a:lvl8pPr marL="4100780" indent="0">
              <a:buNone/>
              <a:defRPr sz="2100" b="1"/>
            </a:lvl8pPr>
            <a:lvl9pPr marL="46866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28" indent="0">
              <a:buNone/>
              <a:defRPr sz="2600" b="1"/>
            </a:lvl2pPr>
            <a:lvl3pPr marL="1171651" indent="0">
              <a:buNone/>
              <a:defRPr sz="2300" b="1"/>
            </a:lvl3pPr>
            <a:lvl4pPr marL="1757475" indent="0">
              <a:buNone/>
              <a:defRPr sz="2100" b="1"/>
            </a:lvl4pPr>
            <a:lvl5pPr marL="2343304" indent="0">
              <a:buNone/>
              <a:defRPr sz="2100" b="1"/>
            </a:lvl5pPr>
            <a:lvl6pPr marL="2929124" indent="0">
              <a:buNone/>
              <a:defRPr sz="2100" b="1"/>
            </a:lvl6pPr>
            <a:lvl7pPr marL="3514949" indent="0">
              <a:buNone/>
              <a:defRPr sz="2100" b="1"/>
            </a:lvl7pPr>
            <a:lvl8pPr marL="4100780" indent="0">
              <a:buNone/>
              <a:defRPr sz="2100" b="1"/>
            </a:lvl8pPr>
            <a:lvl9pPr marL="46866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828" indent="0">
              <a:buNone/>
              <a:defRPr sz="1500"/>
            </a:lvl2pPr>
            <a:lvl3pPr marL="1171651" indent="0">
              <a:buNone/>
              <a:defRPr sz="1300"/>
            </a:lvl3pPr>
            <a:lvl4pPr marL="1757475" indent="0">
              <a:buNone/>
              <a:defRPr sz="1200"/>
            </a:lvl4pPr>
            <a:lvl5pPr marL="2343304" indent="0">
              <a:buNone/>
              <a:defRPr sz="1200"/>
            </a:lvl5pPr>
            <a:lvl6pPr marL="2929124" indent="0">
              <a:buNone/>
              <a:defRPr sz="1200"/>
            </a:lvl6pPr>
            <a:lvl7pPr marL="3514949" indent="0">
              <a:buNone/>
              <a:defRPr sz="1200"/>
            </a:lvl7pPr>
            <a:lvl8pPr marL="4100780" indent="0">
              <a:buNone/>
              <a:defRPr sz="1200"/>
            </a:lvl8pPr>
            <a:lvl9pPr marL="46866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28" indent="0">
              <a:buNone/>
              <a:defRPr sz="3600"/>
            </a:lvl2pPr>
            <a:lvl3pPr marL="1171651" indent="0">
              <a:buNone/>
              <a:defRPr sz="3100"/>
            </a:lvl3pPr>
            <a:lvl4pPr marL="1757475" indent="0">
              <a:buNone/>
              <a:defRPr sz="2600"/>
            </a:lvl4pPr>
            <a:lvl5pPr marL="2343304" indent="0">
              <a:buNone/>
              <a:defRPr sz="2600"/>
            </a:lvl5pPr>
            <a:lvl6pPr marL="2929124" indent="0">
              <a:buNone/>
              <a:defRPr sz="2600"/>
            </a:lvl6pPr>
            <a:lvl7pPr marL="3514949" indent="0">
              <a:buNone/>
              <a:defRPr sz="2600"/>
            </a:lvl7pPr>
            <a:lvl8pPr marL="4100780" indent="0">
              <a:buNone/>
              <a:defRPr sz="2600"/>
            </a:lvl8pPr>
            <a:lvl9pPr marL="46866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28" indent="0">
              <a:buNone/>
              <a:defRPr sz="1500"/>
            </a:lvl2pPr>
            <a:lvl3pPr marL="1171651" indent="0">
              <a:buNone/>
              <a:defRPr sz="1300"/>
            </a:lvl3pPr>
            <a:lvl4pPr marL="1757475" indent="0">
              <a:buNone/>
              <a:defRPr sz="1200"/>
            </a:lvl4pPr>
            <a:lvl5pPr marL="2343304" indent="0">
              <a:buNone/>
              <a:defRPr sz="1200"/>
            </a:lvl5pPr>
            <a:lvl6pPr marL="2929124" indent="0">
              <a:buNone/>
              <a:defRPr sz="1200"/>
            </a:lvl6pPr>
            <a:lvl7pPr marL="3514949" indent="0">
              <a:buNone/>
              <a:defRPr sz="1200"/>
            </a:lvl7pPr>
            <a:lvl8pPr marL="4100780" indent="0">
              <a:buNone/>
              <a:defRPr sz="1200"/>
            </a:lvl8pPr>
            <a:lvl9pPr marL="46866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  <p:hf sldNum="0" hdr="0" ftr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95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0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5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2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59" indent="0">
              <a:buNone/>
              <a:defRPr sz="3600"/>
            </a:lvl2pPr>
            <a:lvl3pPr marL="1171510" indent="0">
              <a:buNone/>
              <a:defRPr sz="3100"/>
            </a:lvl3pPr>
            <a:lvl4pPr marL="1757264" indent="0">
              <a:buNone/>
              <a:defRPr sz="2600"/>
            </a:lvl4pPr>
            <a:lvl5pPr marL="2343023" indent="0">
              <a:buNone/>
              <a:defRPr sz="2600"/>
            </a:lvl5pPr>
            <a:lvl6pPr marL="2928771" indent="0">
              <a:buNone/>
              <a:defRPr sz="2600"/>
            </a:lvl6pPr>
            <a:lvl7pPr marL="3514526" indent="0">
              <a:buNone/>
              <a:defRPr sz="2600"/>
            </a:lvl7pPr>
            <a:lvl8pPr marL="4100287" indent="0">
              <a:buNone/>
              <a:defRPr sz="2600"/>
            </a:lvl8pPr>
            <a:lvl9pPr marL="468604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97" indent="0">
              <a:buNone/>
              <a:defRPr sz="3600"/>
            </a:lvl2pPr>
            <a:lvl3pPr marL="1171792" indent="0">
              <a:buNone/>
              <a:defRPr sz="3100"/>
            </a:lvl3pPr>
            <a:lvl4pPr marL="1757686" indent="0">
              <a:buNone/>
              <a:defRPr sz="2600"/>
            </a:lvl4pPr>
            <a:lvl5pPr marL="2343584" indent="0">
              <a:buNone/>
              <a:defRPr sz="2600"/>
            </a:lvl5pPr>
            <a:lvl6pPr marL="2929476" indent="0">
              <a:buNone/>
              <a:defRPr sz="2600"/>
            </a:lvl6pPr>
            <a:lvl7pPr marL="3515372" indent="0">
              <a:buNone/>
              <a:defRPr sz="2600"/>
            </a:lvl7pPr>
            <a:lvl8pPr marL="4101272" indent="0">
              <a:buNone/>
              <a:defRPr sz="2600"/>
            </a:lvl8pPr>
            <a:lvl9pPr marL="4687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4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9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6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3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36" indent="0">
              <a:buNone/>
              <a:defRPr sz="2600" b="1"/>
            </a:lvl2pPr>
            <a:lvl3pPr marL="1171463" indent="0">
              <a:buNone/>
              <a:defRPr sz="2300" b="1"/>
            </a:lvl3pPr>
            <a:lvl4pPr marL="1757194" indent="0">
              <a:buNone/>
              <a:defRPr sz="2100" b="1"/>
            </a:lvl4pPr>
            <a:lvl5pPr marL="2342929" indent="0">
              <a:buNone/>
              <a:defRPr sz="2100" b="1"/>
            </a:lvl5pPr>
            <a:lvl6pPr marL="2928653" indent="0">
              <a:buNone/>
              <a:defRPr sz="2100" b="1"/>
            </a:lvl6pPr>
            <a:lvl7pPr marL="3514385" indent="0">
              <a:buNone/>
              <a:defRPr sz="2100" b="1"/>
            </a:lvl7pPr>
            <a:lvl8pPr marL="4100123" indent="0">
              <a:buNone/>
              <a:defRPr sz="2100" b="1"/>
            </a:lvl8pPr>
            <a:lvl9pPr marL="46858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36" indent="0">
              <a:buNone/>
              <a:defRPr sz="2600" b="1"/>
            </a:lvl2pPr>
            <a:lvl3pPr marL="1171463" indent="0">
              <a:buNone/>
              <a:defRPr sz="2300" b="1"/>
            </a:lvl3pPr>
            <a:lvl4pPr marL="1757194" indent="0">
              <a:buNone/>
              <a:defRPr sz="2100" b="1"/>
            </a:lvl4pPr>
            <a:lvl5pPr marL="2342929" indent="0">
              <a:buNone/>
              <a:defRPr sz="2100" b="1"/>
            </a:lvl5pPr>
            <a:lvl6pPr marL="2928653" indent="0">
              <a:buNone/>
              <a:defRPr sz="2100" b="1"/>
            </a:lvl6pPr>
            <a:lvl7pPr marL="3514385" indent="0">
              <a:buNone/>
              <a:defRPr sz="2100" b="1"/>
            </a:lvl7pPr>
            <a:lvl8pPr marL="4100123" indent="0">
              <a:buNone/>
              <a:defRPr sz="2100" b="1"/>
            </a:lvl8pPr>
            <a:lvl9pPr marL="46858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736" indent="0">
              <a:buNone/>
              <a:defRPr sz="1500"/>
            </a:lvl2pPr>
            <a:lvl3pPr marL="1171463" indent="0">
              <a:buNone/>
              <a:defRPr sz="1300"/>
            </a:lvl3pPr>
            <a:lvl4pPr marL="1757194" indent="0">
              <a:buNone/>
              <a:defRPr sz="1200"/>
            </a:lvl4pPr>
            <a:lvl5pPr marL="2342929" indent="0">
              <a:buNone/>
              <a:defRPr sz="1200"/>
            </a:lvl5pPr>
            <a:lvl6pPr marL="2928653" indent="0">
              <a:buNone/>
              <a:defRPr sz="1200"/>
            </a:lvl6pPr>
            <a:lvl7pPr marL="3514385" indent="0">
              <a:buNone/>
              <a:defRPr sz="1200"/>
            </a:lvl7pPr>
            <a:lvl8pPr marL="4100123" indent="0">
              <a:buNone/>
              <a:defRPr sz="1200"/>
            </a:lvl8pPr>
            <a:lvl9pPr marL="46858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36" indent="0">
              <a:buNone/>
              <a:defRPr sz="3600"/>
            </a:lvl2pPr>
            <a:lvl3pPr marL="1171463" indent="0">
              <a:buNone/>
              <a:defRPr sz="3100"/>
            </a:lvl3pPr>
            <a:lvl4pPr marL="1757194" indent="0">
              <a:buNone/>
              <a:defRPr sz="2600"/>
            </a:lvl4pPr>
            <a:lvl5pPr marL="2342929" indent="0">
              <a:buNone/>
              <a:defRPr sz="2600"/>
            </a:lvl5pPr>
            <a:lvl6pPr marL="2928653" indent="0">
              <a:buNone/>
              <a:defRPr sz="2600"/>
            </a:lvl6pPr>
            <a:lvl7pPr marL="3514385" indent="0">
              <a:buNone/>
              <a:defRPr sz="2600"/>
            </a:lvl7pPr>
            <a:lvl8pPr marL="4100123" indent="0">
              <a:buNone/>
              <a:defRPr sz="2600"/>
            </a:lvl8pPr>
            <a:lvl9pPr marL="46858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736" indent="0">
              <a:buNone/>
              <a:defRPr sz="1500"/>
            </a:lvl2pPr>
            <a:lvl3pPr marL="1171463" indent="0">
              <a:buNone/>
              <a:defRPr sz="1300"/>
            </a:lvl3pPr>
            <a:lvl4pPr marL="1757194" indent="0">
              <a:buNone/>
              <a:defRPr sz="1200"/>
            </a:lvl4pPr>
            <a:lvl5pPr marL="2342929" indent="0">
              <a:buNone/>
              <a:defRPr sz="1200"/>
            </a:lvl5pPr>
            <a:lvl6pPr marL="2928653" indent="0">
              <a:buNone/>
              <a:defRPr sz="1200"/>
            </a:lvl6pPr>
            <a:lvl7pPr marL="3514385" indent="0">
              <a:buNone/>
              <a:defRPr sz="1200"/>
            </a:lvl7pPr>
            <a:lvl8pPr marL="4100123" indent="0">
              <a:buNone/>
              <a:defRPr sz="1200"/>
            </a:lvl8pPr>
            <a:lvl9pPr marL="46858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  <p:hf sldNum="0" hdr="0" ftr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89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2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9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5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1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8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4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42" indent="0">
              <a:buNone/>
              <a:defRPr sz="2600" b="1"/>
            </a:lvl2pPr>
            <a:lvl3pPr marL="1171275" indent="0">
              <a:buNone/>
              <a:defRPr sz="2300" b="1"/>
            </a:lvl3pPr>
            <a:lvl4pPr marL="1756912" indent="0">
              <a:buNone/>
              <a:defRPr sz="2100" b="1"/>
            </a:lvl4pPr>
            <a:lvl5pPr marL="2342555" indent="0">
              <a:buNone/>
              <a:defRPr sz="2100" b="1"/>
            </a:lvl5pPr>
            <a:lvl6pPr marL="2928183" indent="0">
              <a:buNone/>
              <a:defRPr sz="2100" b="1"/>
            </a:lvl6pPr>
            <a:lvl7pPr marL="3513821" indent="0">
              <a:buNone/>
              <a:defRPr sz="2100" b="1"/>
            </a:lvl7pPr>
            <a:lvl8pPr marL="4099467" indent="0">
              <a:buNone/>
              <a:defRPr sz="2100" b="1"/>
            </a:lvl8pPr>
            <a:lvl9pPr marL="4685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42" indent="0">
              <a:buNone/>
              <a:defRPr sz="2600" b="1"/>
            </a:lvl2pPr>
            <a:lvl3pPr marL="1171275" indent="0">
              <a:buNone/>
              <a:defRPr sz="2300" b="1"/>
            </a:lvl3pPr>
            <a:lvl4pPr marL="1756912" indent="0">
              <a:buNone/>
              <a:defRPr sz="2100" b="1"/>
            </a:lvl4pPr>
            <a:lvl5pPr marL="2342555" indent="0">
              <a:buNone/>
              <a:defRPr sz="2100" b="1"/>
            </a:lvl5pPr>
            <a:lvl6pPr marL="2928183" indent="0">
              <a:buNone/>
              <a:defRPr sz="2100" b="1"/>
            </a:lvl6pPr>
            <a:lvl7pPr marL="3513821" indent="0">
              <a:buNone/>
              <a:defRPr sz="2100" b="1"/>
            </a:lvl7pPr>
            <a:lvl8pPr marL="4099467" indent="0">
              <a:buNone/>
              <a:defRPr sz="2100" b="1"/>
            </a:lvl8pPr>
            <a:lvl9pPr marL="4685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642" indent="0">
              <a:buNone/>
              <a:defRPr sz="1500"/>
            </a:lvl2pPr>
            <a:lvl3pPr marL="1171275" indent="0">
              <a:buNone/>
              <a:defRPr sz="1300"/>
            </a:lvl3pPr>
            <a:lvl4pPr marL="1756912" indent="0">
              <a:buNone/>
              <a:defRPr sz="1200"/>
            </a:lvl4pPr>
            <a:lvl5pPr marL="2342555" indent="0">
              <a:buNone/>
              <a:defRPr sz="1200"/>
            </a:lvl5pPr>
            <a:lvl6pPr marL="2928183" indent="0">
              <a:buNone/>
              <a:defRPr sz="1200"/>
            </a:lvl6pPr>
            <a:lvl7pPr marL="3513821" indent="0">
              <a:buNone/>
              <a:defRPr sz="1200"/>
            </a:lvl7pPr>
            <a:lvl8pPr marL="4099467" indent="0">
              <a:buNone/>
              <a:defRPr sz="1200"/>
            </a:lvl8pPr>
            <a:lvl9pPr marL="4685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42" indent="0">
              <a:buNone/>
              <a:defRPr sz="3600"/>
            </a:lvl2pPr>
            <a:lvl3pPr marL="1171275" indent="0">
              <a:buNone/>
              <a:defRPr sz="3100"/>
            </a:lvl3pPr>
            <a:lvl4pPr marL="1756912" indent="0">
              <a:buNone/>
              <a:defRPr sz="2600"/>
            </a:lvl4pPr>
            <a:lvl5pPr marL="2342555" indent="0">
              <a:buNone/>
              <a:defRPr sz="2600"/>
            </a:lvl5pPr>
            <a:lvl6pPr marL="2928183" indent="0">
              <a:buNone/>
              <a:defRPr sz="2600"/>
            </a:lvl6pPr>
            <a:lvl7pPr marL="3513821" indent="0">
              <a:buNone/>
              <a:defRPr sz="2600"/>
            </a:lvl7pPr>
            <a:lvl8pPr marL="4099467" indent="0">
              <a:buNone/>
              <a:defRPr sz="2600"/>
            </a:lvl8pPr>
            <a:lvl9pPr marL="46851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642" indent="0">
              <a:buNone/>
              <a:defRPr sz="1500"/>
            </a:lvl2pPr>
            <a:lvl3pPr marL="1171275" indent="0">
              <a:buNone/>
              <a:defRPr sz="1300"/>
            </a:lvl3pPr>
            <a:lvl4pPr marL="1756912" indent="0">
              <a:buNone/>
              <a:defRPr sz="1200"/>
            </a:lvl4pPr>
            <a:lvl5pPr marL="2342555" indent="0">
              <a:buNone/>
              <a:defRPr sz="1200"/>
            </a:lvl5pPr>
            <a:lvl6pPr marL="2928183" indent="0">
              <a:buNone/>
              <a:defRPr sz="1200"/>
            </a:lvl6pPr>
            <a:lvl7pPr marL="3513821" indent="0">
              <a:buNone/>
              <a:defRPr sz="1200"/>
            </a:lvl7pPr>
            <a:lvl8pPr marL="4099467" indent="0">
              <a:buNone/>
              <a:defRPr sz="1200"/>
            </a:lvl8pPr>
            <a:lvl9pPr marL="4685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  <p:hf sldNum="0" hdr="0" ftr="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2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8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4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0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6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3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  <p:hf sldNum="0" hdr="0" ftr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19" indent="0">
              <a:buNone/>
              <a:defRPr sz="3600"/>
            </a:lvl2pPr>
            <a:lvl3pPr marL="1171229" indent="0">
              <a:buNone/>
              <a:defRPr sz="3100"/>
            </a:lvl3pPr>
            <a:lvl4pPr marL="1756841" indent="0">
              <a:buNone/>
              <a:defRPr sz="2600"/>
            </a:lvl4pPr>
            <a:lvl5pPr marL="2342461" indent="0">
              <a:buNone/>
              <a:defRPr sz="2600"/>
            </a:lvl5pPr>
            <a:lvl6pPr marL="2928066" indent="0">
              <a:buNone/>
              <a:defRPr sz="2600"/>
            </a:lvl6pPr>
            <a:lvl7pPr marL="3513680" indent="0">
              <a:buNone/>
              <a:defRPr sz="2600"/>
            </a:lvl7pPr>
            <a:lvl8pPr marL="4099303" indent="0">
              <a:buNone/>
              <a:defRPr sz="2600"/>
            </a:lvl8pPr>
            <a:lvl9pPr marL="46849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7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ln/>
        </p:spPr>
        <p:txBody>
          <a:bodyPr lIns="91422" tIns="45712" rIns="91422" bIns="45712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70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0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2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8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3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50" indent="0">
              <a:buNone/>
              <a:defRPr sz="2600" b="1"/>
            </a:lvl2pPr>
            <a:lvl3pPr marL="1171089" indent="0">
              <a:buNone/>
              <a:defRPr sz="2300" b="1"/>
            </a:lvl3pPr>
            <a:lvl4pPr marL="1756630" indent="0">
              <a:buNone/>
              <a:defRPr sz="2100" b="1"/>
            </a:lvl4pPr>
            <a:lvl5pPr marL="2342181" indent="0">
              <a:buNone/>
              <a:defRPr sz="2100" b="1"/>
            </a:lvl5pPr>
            <a:lvl6pPr marL="2927712" indent="0">
              <a:buNone/>
              <a:defRPr sz="2100" b="1"/>
            </a:lvl6pPr>
            <a:lvl7pPr marL="3513257" indent="0">
              <a:buNone/>
              <a:defRPr sz="2100" b="1"/>
            </a:lvl7pPr>
            <a:lvl8pPr marL="4098810" indent="0">
              <a:buNone/>
              <a:defRPr sz="2100" b="1"/>
            </a:lvl8pPr>
            <a:lvl9pPr marL="4684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50" indent="0">
              <a:buNone/>
              <a:defRPr sz="2600" b="1"/>
            </a:lvl2pPr>
            <a:lvl3pPr marL="1171089" indent="0">
              <a:buNone/>
              <a:defRPr sz="2300" b="1"/>
            </a:lvl3pPr>
            <a:lvl4pPr marL="1756630" indent="0">
              <a:buNone/>
              <a:defRPr sz="2100" b="1"/>
            </a:lvl4pPr>
            <a:lvl5pPr marL="2342181" indent="0">
              <a:buNone/>
              <a:defRPr sz="2100" b="1"/>
            </a:lvl5pPr>
            <a:lvl6pPr marL="2927712" indent="0">
              <a:buNone/>
              <a:defRPr sz="2100" b="1"/>
            </a:lvl6pPr>
            <a:lvl7pPr marL="3513257" indent="0">
              <a:buNone/>
              <a:defRPr sz="2100" b="1"/>
            </a:lvl7pPr>
            <a:lvl8pPr marL="4098810" indent="0">
              <a:buNone/>
              <a:defRPr sz="2100" b="1"/>
            </a:lvl8pPr>
            <a:lvl9pPr marL="4684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550" indent="0">
              <a:buNone/>
              <a:defRPr sz="1500"/>
            </a:lvl2pPr>
            <a:lvl3pPr marL="1171089" indent="0">
              <a:buNone/>
              <a:defRPr sz="1300"/>
            </a:lvl3pPr>
            <a:lvl4pPr marL="1756630" indent="0">
              <a:buNone/>
              <a:defRPr sz="1200"/>
            </a:lvl4pPr>
            <a:lvl5pPr marL="2342181" indent="0">
              <a:buNone/>
              <a:defRPr sz="1200"/>
            </a:lvl5pPr>
            <a:lvl6pPr marL="2927712" indent="0">
              <a:buNone/>
              <a:defRPr sz="1200"/>
            </a:lvl6pPr>
            <a:lvl7pPr marL="3513257" indent="0">
              <a:buNone/>
              <a:defRPr sz="1200"/>
            </a:lvl7pPr>
            <a:lvl8pPr marL="4098810" indent="0">
              <a:buNone/>
              <a:defRPr sz="1200"/>
            </a:lvl8pPr>
            <a:lvl9pPr marL="4684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50" indent="0">
              <a:buNone/>
              <a:defRPr sz="3600"/>
            </a:lvl2pPr>
            <a:lvl3pPr marL="1171089" indent="0">
              <a:buNone/>
              <a:defRPr sz="3100"/>
            </a:lvl3pPr>
            <a:lvl4pPr marL="1756630" indent="0">
              <a:buNone/>
              <a:defRPr sz="2600"/>
            </a:lvl4pPr>
            <a:lvl5pPr marL="2342181" indent="0">
              <a:buNone/>
              <a:defRPr sz="2600"/>
            </a:lvl5pPr>
            <a:lvl6pPr marL="2927712" indent="0">
              <a:buNone/>
              <a:defRPr sz="2600"/>
            </a:lvl6pPr>
            <a:lvl7pPr marL="3513257" indent="0">
              <a:buNone/>
              <a:defRPr sz="2600"/>
            </a:lvl7pPr>
            <a:lvl8pPr marL="4098810" indent="0">
              <a:buNone/>
              <a:defRPr sz="2600"/>
            </a:lvl8pPr>
            <a:lvl9pPr marL="46843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550" indent="0">
              <a:buNone/>
              <a:defRPr sz="1500"/>
            </a:lvl2pPr>
            <a:lvl3pPr marL="1171089" indent="0">
              <a:buNone/>
              <a:defRPr sz="1300"/>
            </a:lvl3pPr>
            <a:lvl4pPr marL="1756630" indent="0">
              <a:buNone/>
              <a:defRPr sz="1200"/>
            </a:lvl4pPr>
            <a:lvl5pPr marL="2342181" indent="0">
              <a:buNone/>
              <a:defRPr sz="1200"/>
            </a:lvl5pPr>
            <a:lvl6pPr marL="2927712" indent="0">
              <a:buNone/>
              <a:defRPr sz="1200"/>
            </a:lvl6pPr>
            <a:lvl7pPr marL="3513257" indent="0">
              <a:buNone/>
              <a:defRPr sz="1200"/>
            </a:lvl7pPr>
            <a:lvl8pPr marL="4098810" indent="0">
              <a:buNone/>
              <a:defRPr sz="1200"/>
            </a:lvl8pPr>
            <a:lvl9pPr marL="4684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0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5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0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5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1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6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27" indent="0">
              <a:buNone/>
              <a:defRPr sz="2600" b="1"/>
            </a:lvl2pPr>
            <a:lvl3pPr marL="1171042" indent="0">
              <a:buNone/>
              <a:defRPr sz="2300" b="1"/>
            </a:lvl3pPr>
            <a:lvl4pPr marL="1756559" indent="0">
              <a:buNone/>
              <a:defRPr sz="2100" b="1"/>
            </a:lvl4pPr>
            <a:lvl5pPr marL="2342087" indent="0">
              <a:buNone/>
              <a:defRPr sz="2100" b="1"/>
            </a:lvl5pPr>
            <a:lvl6pPr marL="2927594" indent="0">
              <a:buNone/>
              <a:defRPr sz="2100" b="1"/>
            </a:lvl6pPr>
            <a:lvl7pPr marL="3513116" indent="0">
              <a:buNone/>
              <a:defRPr sz="2100" b="1"/>
            </a:lvl7pPr>
            <a:lvl8pPr marL="4098646" indent="0">
              <a:buNone/>
              <a:defRPr sz="2100" b="1"/>
            </a:lvl8pPr>
            <a:lvl9pPr marL="4684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27" indent="0">
              <a:buNone/>
              <a:defRPr sz="2600" b="1"/>
            </a:lvl2pPr>
            <a:lvl3pPr marL="1171042" indent="0">
              <a:buNone/>
              <a:defRPr sz="2300" b="1"/>
            </a:lvl3pPr>
            <a:lvl4pPr marL="1756559" indent="0">
              <a:buNone/>
              <a:defRPr sz="2100" b="1"/>
            </a:lvl4pPr>
            <a:lvl5pPr marL="2342087" indent="0">
              <a:buNone/>
              <a:defRPr sz="2100" b="1"/>
            </a:lvl5pPr>
            <a:lvl6pPr marL="2927594" indent="0">
              <a:buNone/>
              <a:defRPr sz="2100" b="1"/>
            </a:lvl6pPr>
            <a:lvl7pPr marL="3513116" indent="0">
              <a:buNone/>
              <a:defRPr sz="2100" b="1"/>
            </a:lvl7pPr>
            <a:lvl8pPr marL="4098646" indent="0">
              <a:buNone/>
              <a:defRPr sz="2100" b="1"/>
            </a:lvl8pPr>
            <a:lvl9pPr marL="4684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527" indent="0">
              <a:buNone/>
              <a:defRPr sz="1500"/>
            </a:lvl2pPr>
            <a:lvl3pPr marL="1171042" indent="0">
              <a:buNone/>
              <a:defRPr sz="1300"/>
            </a:lvl3pPr>
            <a:lvl4pPr marL="1756559" indent="0">
              <a:buNone/>
              <a:defRPr sz="1200"/>
            </a:lvl4pPr>
            <a:lvl5pPr marL="2342087" indent="0">
              <a:buNone/>
              <a:defRPr sz="1200"/>
            </a:lvl5pPr>
            <a:lvl6pPr marL="2927594" indent="0">
              <a:buNone/>
              <a:defRPr sz="1200"/>
            </a:lvl6pPr>
            <a:lvl7pPr marL="3513116" indent="0">
              <a:buNone/>
              <a:defRPr sz="1200"/>
            </a:lvl7pPr>
            <a:lvl8pPr marL="4098646" indent="0">
              <a:buNone/>
              <a:defRPr sz="1200"/>
            </a:lvl8pPr>
            <a:lvl9pPr marL="4684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27" indent="0">
              <a:buNone/>
              <a:defRPr sz="3600"/>
            </a:lvl2pPr>
            <a:lvl3pPr marL="1171042" indent="0">
              <a:buNone/>
              <a:defRPr sz="3100"/>
            </a:lvl3pPr>
            <a:lvl4pPr marL="1756559" indent="0">
              <a:buNone/>
              <a:defRPr sz="2600"/>
            </a:lvl4pPr>
            <a:lvl5pPr marL="2342087" indent="0">
              <a:buNone/>
              <a:defRPr sz="2600"/>
            </a:lvl5pPr>
            <a:lvl6pPr marL="2927594" indent="0">
              <a:buNone/>
              <a:defRPr sz="2600"/>
            </a:lvl6pPr>
            <a:lvl7pPr marL="3513116" indent="0">
              <a:buNone/>
              <a:defRPr sz="2600"/>
            </a:lvl7pPr>
            <a:lvl8pPr marL="4098646" indent="0">
              <a:buNone/>
              <a:defRPr sz="2600"/>
            </a:lvl8pPr>
            <a:lvl9pPr marL="4684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527" indent="0">
              <a:buNone/>
              <a:defRPr sz="1500"/>
            </a:lvl2pPr>
            <a:lvl3pPr marL="1171042" indent="0">
              <a:buNone/>
              <a:defRPr sz="1300"/>
            </a:lvl3pPr>
            <a:lvl4pPr marL="1756559" indent="0">
              <a:buNone/>
              <a:defRPr sz="1200"/>
            </a:lvl4pPr>
            <a:lvl5pPr marL="2342087" indent="0">
              <a:buNone/>
              <a:defRPr sz="1200"/>
            </a:lvl5pPr>
            <a:lvl6pPr marL="2927594" indent="0">
              <a:buNone/>
              <a:defRPr sz="1200"/>
            </a:lvl6pPr>
            <a:lvl7pPr marL="3513116" indent="0">
              <a:buNone/>
              <a:defRPr sz="1200"/>
            </a:lvl7pPr>
            <a:lvl8pPr marL="4098646" indent="0">
              <a:buNone/>
              <a:defRPr sz="1200"/>
            </a:lvl8pPr>
            <a:lvl9pPr marL="4684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68645"/>
            <a:ext cx="10363200" cy="1362074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68457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2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62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62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85897" indent="0">
              <a:buNone/>
              <a:defRPr sz="3600"/>
            </a:lvl2pPr>
            <a:lvl3pPr marL="1171792" indent="0">
              <a:buNone/>
              <a:defRPr sz="3100"/>
            </a:lvl3pPr>
            <a:lvl4pPr marL="1757686" indent="0">
              <a:buNone/>
              <a:defRPr sz="2600"/>
            </a:lvl4pPr>
            <a:lvl5pPr marL="2343584" indent="0">
              <a:buNone/>
              <a:defRPr sz="2600"/>
            </a:lvl5pPr>
            <a:lvl6pPr marL="2929476" indent="0">
              <a:buNone/>
              <a:defRPr sz="2600"/>
            </a:lvl6pPr>
            <a:lvl7pPr marL="3515372" indent="0">
              <a:buNone/>
              <a:defRPr sz="2600"/>
            </a:lvl7pPr>
            <a:lvl8pPr marL="4101272" indent="0">
              <a:buNone/>
              <a:defRPr sz="2600"/>
            </a:lvl8pPr>
            <a:lvl9pPr marL="4687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7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ln/>
        </p:spPr>
        <p:txBody>
          <a:bodyPr lIns="91422" tIns="45712" rIns="91422" bIns="45712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/>
            </a:lvl1pPr>
          </a:lstStyle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/>
            </a:lvl1pPr>
          </a:lstStyle>
          <a:p>
            <a:fld id="{F3083FF9-3DF9-0449-97F3-FECA7A3A6A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5" descr="norda logo ellips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9689" y="6125311"/>
            <a:ext cx="1472665" cy="6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1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2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2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3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4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3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2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60" indent="0">
              <a:buNone/>
              <a:defRPr sz="2600" b="1"/>
            </a:lvl2pPr>
            <a:lvl3pPr marL="1172121" indent="0">
              <a:buNone/>
              <a:defRPr sz="2300" b="1"/>
            </a:lvl3pPr>
            <a:lvl4pPr marL="1758180" indent="0">
              <a:buNone/>
              <a:defRPr sz="2100" b="1"/>
            </a:lvl4pPr>
            <a:lvl5pPr marL="2344241" indent="0">
              <a:buNone/>
              <a:defRPr sz="2100" b="1"/>
            </a:lvl5pPr>
            <a:lvl6pPr marL="2930299" indent="0">
              <a:buNone/>
              <a:defRPr sz="2100" b="1"/>
            </a:lvl6pPr>
            <a:lvl7pPr marL="3516359" indent="0">
              <a:buNone/>
              <a:defRPr sz="2100" b="1"/>
            </a:lvl7pPr>
            <a:lvl8pPr marL="4102421" indent="0">
              <a:buNone/>
              <a:defRPr sz="2100" b="1"/>
            </a:lvl8pPr>
            <a:lvl9pPr marL="4688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60" indent="0">
              <a:buNone/>
              <a:defRPr sz="2600" b="1"/>
            </a:lvl2pPr>
            <a:lvl3pPr marL="1172121" indent="0">
              <a:buNone/>
              <a:defRPr sz="2300" b="1"/>
            </a:lvl3pPr>
            <a:lvl4pPr marL="1758180" indent="0">
              <a:buNone/>
              <a:defRPr sz="2100" b="1"/>
            </a:lvl4pPr>
            <a:lvl5pPr marL="2344241" indent="0">
              <a:buNone/>
              <a:defRPr sz="2100" b="1"/>
            </a:lvl5pPr>
            <a:lvl6pPr marL="2930299" indent="0">
              <a:buNone/>
              <a:defRPr sz="2100" b="1"/>
            </a:lvl6pPr>
            <a:lvl7pPr marL="3516359" indent="0">
              <a:buNone/>
              <a:defRPr sz="2100" b="1"/>
            </a:lvl7pPr>
            <a:lvl8pPr marL="4102421" indent="0">
              <a:buNone/>
              <a:defRPr sz="2100" b="1"/>
            </a:lvl8pPr>
            <a:lvl9pPr marL="4688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  <p:hf sldNum="0" hdr="0" ftr="0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6060" indent="0">
              <a:buNone/>
              <a:defRPr sz="1500"/>
            </a:lvl2pPr>
            <a:lvl3pPr marL="1172121" indent="0">
              <a:buNone/>
              <a:defRPr sz="1300"/>
            </a:lvl3pPr>
            <a:lvl4pPr marL="1758180" indent="0">
              <a:buNone/>
              <a:defRPr sz="1200"/>
            </a:lvl4pPr>
            <a:lvl5pPr marL="2344241" indent="0">
              <a:buNone/>
              <a:defRPr sz="1200"/>
            </a:lvl5pPr>
            <a:lvl6pPr marL="2930299" indent="0">
              <a:buNone/>
              <a:defRPr sz="1200"/>
            </a:lvl6pPr>
            <a:lvl7pPr marL="3516359" indent="0">
              <a:buNone/>
              <a:defRPr sz="1200"/>
            </a:lvl7pPr>
            <a:lvl8pPr marL="4102421" indent="0">
              <a:buNone/>
              <a:defRPr sz="1200"/>
            </a:lvl8pPr>
            <a:lvl9pPr marL="4688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  <p:hf sldNum="0" hdr="0" ftr="0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60" indent="0">
              <a:buNone/>
              <a:defRPr sz="3600"/>
            </a:lvl2pPr>
            <a:lvl3pPr marL="1172121" indent="0">
              <a:buNone/>
              <a:defRPr sz="3100"/>
            </a:lvl3pPr>
            <a:lvl4pPr marL="1758180" indent="0">
              <a:buNone/>
              <a:defRPr sz="2600"/>
            </a:lvl4pPr>
            <a:lvl5pPr marL="2344241" indent="0">
              <a:buNone/>
              <a:defRPr sz="2600"/>
            </a:lvl5pPr>
            <a:lvl6pPr marL="2930299" indent="0">
              <a:buNone/>
              <a:defRPr sz="2600"/>
            </a:lvl6pPr>
            <a:lvl7pPr marL="3516359" indent="0">
              <a:buNone/>
              <a:defRPr sz="2600"/>
            </a:lvl7pPr>
            <a:lvl8pPr marL="4102421" indent="0">
              <a:buNone/>
              <a:defRPr sz="2600"/>
            </a:lvl8pPr>
            <a:lvl9pPr marL="46884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6060" indent="0">
              <a:buNone/>
              <a:defRPr sz="1500"/>
            </a:lvl2pPr>
            <a:lvl3pPr marL="1172121" indent="0">
              <a:buNone/>
              <a:defRPr sz="1300"/>
            </a:lvl3pPr>
            <a:lvl4pPr marL="1758180" indent="0">
              <a:buNone/>
              <a:defRPr sz="1200"/>
            </a:lvl4pPr>
            <a:lvl5pPr marL="2344241" indent="0">
              <a:buNone/>
              <a:defRPr sz="1200"/>
            </a:lvl5pPr>
            <a:lvl6pPr marL="2930299" indent="0">
              <a:buNone/>
              <a:defRPr sz="1200"/>
            </a:lvl6pPr>
            <a:lvl7pPr marL="3516359" indent="0">
              <a:buNone/>
              <a:defRPr sz="1200"/>
            </a:lvl7pPr>
            <a:lvl8pPr marL="4102421" indent="0">
              <a:buNone/>
              <a:defRPr sz="1200"/>
            </a:lvl8pPr>
            <a:lvl9pPr marL="4688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  <p:hf sldNum="0" hdr="0" ftr="0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  <p:hf sldNum="0" hdr="0" ftr="0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  <p:hf sldNum="0" hdr="0" ftr="0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ln/>
        </p:spPr>
        <p:txBody>
          <a:bodyPr lIns="91422" tIns="45712" rIns="91422" bIns="45712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43473"/>
            <a:ext cx="5384800" cy="210745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3473"/>
            <a:ext cx="5384800" cy="210745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0F7-A96D-BE48-9EE1-7E5086F21885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0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0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14" indent="0">
              <a:buNone/>
              <a:defRPr sz="2600" b="1"/>
            </a:lvl2pPr>
            <a:lvl3pPr marL="1172027" indent="0">
              <a:buNone/>
              <a:defRPr sz="2300" b="1"/>
            </a:lvl3pPr>
            <a:lvl4pPr marL="1758039" indent="0">
              <a:buNone/>
              <a:defRPr sz="2100" b="1"/>
            </a:lvl4pPr>
            <a:lvl5pPr marL="2344054" indent="0">
              <a:buNone/>
              <a:defRPr sz="2100" b="1"/>
            </a:lvl5pPr>
            <a:lvl6pPr marL="2930065" indent="0">
              <a:buNone/>
              <a:defRPr sz="2100" b="1"/>
            </a:lvl6pPr>
            <a:lvl7pPr marL="3516077" indent="0">
              <a:buNone/>
              <a:defRPr sz="2100" b="1"/>
            </a:lvl7pPr>
            <a:lvl8pPr marL="4102092" indent="0">
              <a:buNone/>
              <a:defRPr sz="2100" b="1"/>
            </a:lvl8pPr>
            <a:lvl9pPr marL="4688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14" indent="0">
              <a:buNone/>
              <a:defRPr sz="2600" b="1"/>
            </a:lvl2pPr>
            <a:lvl3pPr marL="1172027" indent="0">
              <a:buNone/>
              <a:defRPr sz="2300" b="1"/>
            </a:lvl3pPr>
            <a:lvl4pPr marL="1758039" indent="0">
              <a:buNone/>
              <a:defRPr sz="2100" b="1"/>
            </a:lvl4pPr>
            <a:lvl5pPr marL="2344054" indent="0">
              <a:buNone/>
              <a:defRPr sz="2100" b="1"/>
            </a:lvl5pPr>
            <a:lvl6pPr marL="2930065" indent="0">
              <a:buNone/>
              <a:defRPr sz="2100" b="1"/>
            </a:lvl6pPr>
            <a:lvl7pPr marL="3516077" indent="0">
              <a:buNone/>
              <a:defRPr sz="2100" b="1"/>
            </a:lvl7pPr>
            <a:lvl8pPr marL="4102092" indent="0">
              <a:buNone/>
              <a:defRPr sz="2100" b="1"/>
            </a:lvl8pPr>
            <a:lvl9pPr marL="4688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6014" indent="0">
              <a:buNone/>
              <a:defRPr sz="1500"/>
            </a:lvl2pPr>
            <a:lvl3pPr marL="1172027" indent="0">
              <a:buNone/>
              <a:defRPr sz="1300"/>
            </a:lvl3pPr>
            <a:lvl4pPr marL="1758039" indent="0">
              <a:buNone/>
              <a:defRPr sz="1200"/>
            </a:lvl4pPr>
            <a:lvl5pPr marL="2344054" indent="0">
              <a:buNone/>
              <a:defRPr sz="1200"/>
            </a:lvl5pPr>
            <a:lvl6pPr marL="2930065" indent="0">
              <a:buNone/>
              <a:defRPr sz="1200"/>
            </a:lvl6pPr>
            <a:lvl7pPr marL="3516077" indent="0">
              <a:buNone/>
              <a:defRPr sz="1200"/>
            </a:lvl7pPr>
            <a:lvl8pPr marL="4102092" indent="0">
              <a:buNone/>
              <a:defRPr sz="1200"/>
            </a:lvl8pPr>
            <a:lvl9pPr marL="4688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14" indent="0">
              <a:buNone/>
              <a:defRPr sz="3600"/>
            </a:lvl2pPr>
            <a:lvl3pPr marL="1172027" indent="0">
              <a:buNone/>
              <a:defRPr sz="3100"/>
            </a:lvl3pPr>
            <a:lvl4pPr marL="1758039" indent="0">
              <a:buNone/>
              <a:defRPr sz="2600"/>
            </a:lvl4pPr>
            <a:lvl5pPr marL="2344054" indent="0">
              <a:buNone/>
              <a:defRPr sz="2600"/>
            </a:lvl5pPr>
            <a:lvl6pPr marL="2930065" indent="0">
              <a:buNone/>
              <a:defRPr sz="2600"/>
            </a:lvl6pPr>
            <a:lvl7pPr marL="3516077" indent="0">
              <a:buNone/>
              <a:defRPr sz="2600"/>
            </a:lvl7pPr>
            <a:lvl8pPr marL="4102092" indent="0">
              <a:buNone/>
              <a:defRPr sz="2600"/>
            </a:lvl8pPr>
            <a:lvl9pPr marL="46881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6014" indent="0">
              <a:buNone/>
              <a:defRPr sz="1500"/>
            </a:lvl2pPr>
            <a:lvl3pPr marL="1172027" indent="0">
              <a:buNone/>
              <a:defRPr sz="1300"/>
            </a:lvl3pPr>
            <a:lvl4pPr marL="1758039" indent="0">
              <a:buNone/>
              <a:defRPr sz="1200"/>
            </a:lvl4pPr>
            <a:lvl5pPr marL="2344054" indent="0">
              <a:buNone/>
              <a:defRPr sz="1200"/>
            </a:lvl5pPr>
            <a:lvl6pPr marL="2930065" indent="0">
              <a:buNone/>
              <a:defRPr sz="1200"/>
            </a:lvl6pPr>
            <a:lvl7pPr marL="3516077" indent="0">
              <a:buNone/>
              <a:defRPr sz="1200"/>
            </a:lvl7pPr>
            <a:lvl8pPr marL="4102092" indent="0">
              <a:buNone/>
              <a:defRPr sz="1200"/>
            </a:lvl8pPr>
            <a:lvl9pPr marL="4688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05972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85260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41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9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9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9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9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39991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66264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91" indent="0">
              <a:buNone/>
              <a:defRPr sz="2600" b="1"/>
            </a:lvl2pPr>
            <a:lvl3pPr marL="1171980" indent="0">
              <a:buNone/>
              <a:defRPr sz="2300" b="1"/>
            </a:lvl3pPr>
            <a:lvl4pPr marL="1757968" indent="0">
              <a:buNone/>
              <a:defRPr sz="2100" b="1"/>
            </a:lvl4pPr>
            <a:lvl5pPr marL="2343960" indent="0">
              <a:buNone/>
              <a:defRPr sz="2100" b="1"/>
            </a:lvl5pPr>
            <a:lvl6pPr marL="2929948" indent="0">
              <a:buNone/>
              <a:defRPr sz="2100" b="1"/>
            </a:lvl6pPr>
            <a:lvl7pPr marL="3515936" indent="0">
              <a:buNone/>
              <a:defRPr sz="2100" b="1"/>
            </a:lvl7pPr>
            <a:lvl8pPr marL="4101928" indent="0">
              <a:buNone/>
              <a:defRPr sz="2100" b="1"/>
            </a:lvl8pPr>
            <a:lvl9pPr marL="4687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91" indent="0">
              <a:buNone/>
              <a:defRPr sz="2600" b="1"/>
            </a:lvl2pPr>
            <a:lvl3pPr marL="1171980" indent="0">
              <a:buNone/>
              <a:defRPr sz="2300" b="1"/>
            </a:lvl3pPr>
            <a:lvl4pPr marL="1757968" indent="0">
              <a:buNone/>
              <a:defRPr sz="2100" b="1"/>
            </a:lvl4pPr>
            <a:lvl5pPr marL="2343960" indent="0">
              <a:buNone/>
              <a:defRPr sz="2100" b="1"/>
            </a:lvl5pPr>
            <a:lvl6pPr marL="2929948" indent="0">
              <a:buNone/>
              <a:defRPr sz="2100" b="1"/>
            </a:lvl6pPr>
            <a:lvl7pPr marL="3515936" indent="0">
              <a:buNone/>
              <a:defRPr sz="2100" b="1"/>
            </a:lvl7pPr>
            <a:lvl8pPr marL="4101928" indent="0">
              <a:buNone/>
              <a:defRPr sz="2100" b="1"/>
            </a:lvl8pPr>
            <a:lvl9pPr marL="4687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0991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352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003504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991" indent="0">
              <a:buNone/>
              <a:defRPr sz="1500"/>
            </a:lvl2pPr>
            <a:lvl3pPr marL="1171980" indent="0">
              <a:buNone/>
              <a:defRPr sz="1300"/>
            </a:lvl3pPr>
            <a:lvl4pPr marL="1757968" indent="0">
              <a:buNone/>
              <a:defRPr sz="1200"/>
            </a:lvl4pPr>
            <a:lvl5pPr marL="2343960" indent="0">
              <a:buNone/>
              <a:defRPr sz="1200"/>
            </a:lvl5pPr>
            <a:lvl6pPr marL="2929948" indent="0">
              <a:buNone/>
              <a:defRPr sz="1200"/>
            </a:lvl6pPr>
            <a:lvl7pPr marL="3515936" indent="0">
              <a:buNone/>
              <a:defRPr sz="1200"/>
            </a:lvl7pPr>
            <a:lvl8pPr marL="4101928" indent="0">
              <a:buNone/>
              <a:defRPr sz="1200"/>
            </a:lvl8pPr>
            <a:lvl9pPr marL="4687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6141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91" indent="0">
              <a:buNone/>
              <a:defRPr sz="3600"/>
            </a:lvl2pPr>
            <a:lvl3pPr marL="1171980" indent="0">
              <a:buNone/>
              <a:defRPr sz="3100"/>
            </a:lvl3pPr>
            <a:lvl4pPr marL="1757968" indent="0">
              <a:buNone/>
              <a:defRPr sz="2600"/>
            </a:lvl4pPr>
            <a:lvl5pPr marL="2343960" indent="0">
              <a:buNone/>
              <a:defRPr sz="2600"/>
            </a:lvl5pPr>
            <a:lvl6pPr marL="2929948" indent="0">
              <a:buNone/>
              <a:defRPr sz="2600"/>
            </a:lvl6pPr>
            <a:lvl7pPr marL="3515936" indent="0">
              <a:buNone/>
              <a:defRPr sz="2600"/>
            </a:lvl7pPr>
            <a:lvl8pPr marL="4101928" indent="0">
              <a:buNone/>
              <a:defRPr sz="2600"/>
            </a:lvl8pPr>
            <a:lvl9pPr marL="46879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991" indent="0">
              <a:buNone/>
              <a:defRPr sz="1500"/>
            </a:lvl2pPr>
            <a:lvl3pPr marL="1171980" indent="0">
              <a:buNone/>
              <a:defRPr sz="1300"/>
            </a:lvl3pPr>
            <a:lvl4pPr marL="1757968" indent="0">
              <a:buNone/>
              <a:defRPr sz="1200"/>
            </a:lvl4pPr>
            <a:lvl5pPr marL="2343960" indent="0">
              <a:buNone/>
              <a:defRPr sz="1200"/>
            </a:lvl5pPr>
            <a:lvl6pPr marL="2929948" indent="0">
              <a:buNone/>
              <a:defRPr sz="1200"/>
            </a:lvl6pPr>
            <a:lvl7pPr marL="3515936" indent="0">
              <a:buNone/>
              <a:defRPr sz="1200"/>
            </a:lvl7pPr>
            <a:lvl8pPr marL="4101928" indent="0">
              <a:buNone/>
              <a:defRPr sz="1200"/>
            </a:lvl8pPr>
            <a:lvl9pPr marL="4687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560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65234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29033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1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6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9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8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7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7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68" indent="0">
              <a:buNone/>
              <a:defRPr sz="2600" b="1"/>
            </a:lvl2pPr>
            <a:lvl3pPr marL="1171933" indent="0">
              <a:buNone/>
              <a:defRPr sz="2300" b="1"/>
            </a:lvl3pPr>
            <a:lvl4pPr marL="1757898" indent="0">
              <a:buNone/>
              <a:defRPr sz="2100" b="1"/>
            </a:lvl4pPr>
            <a:lvl5pPr marL="2343866" indent="0">
              <a:buNone/>
              <a:defRPr sz="2100" b="1"/>
            </a:lvl5pPr>
            <a:lvl6pPr marL="2929830" indent="0">
              <a:buNone/>
              <a:defRPr sz="2100" b="1"/>
            </a:lvl6pPr>
            <a:lvl7pPr marL="3515795" indent="0">
              <a:buNone/>
              <a:defRPr sz="2100" b="1"/>
            </a:lvl7pPr>
            <a:lvl8pPr marL="4101764" indent="0">
              <a:buNone/>
              <a:defRPr sz="2100" b="1"/>
            </a:lvl8pPr>
            <a:lvl9pPr marL="4687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68" indent="0">
              <a:buNone/>
              <a:defRPr sz="2600" b="1"/>
            </a:lvl2pPr>
            <a:lvl3pPr marL="1171933" indent="0">
              <a:buNone/>
              <a:defRPr sz="2300" b="1"/>
            </a:lvl3pPr>
            <a:lvl4pPr marL="1757898" indent="0">
              <a:buNone/>
              <a:defRPr sz="2100" b="1"/>
            </a:lvl4pPr>
            <a:lvl5pPr marL="2343866" indent="0">
              <a:buNone/>
              <a:defRPr sz="2100" b="1"/>
            </a:lvl5pPr>
            <a:lvl6pPr marL="2929830" indent="0">
              <a:buNone/>
              <a:defRPr sz="2100" b="1"/>
            </a:lvl6pPr>
            <a:lvl7pPr marL="3515795" indent="0">
              <a:buNone/>
              <a:defRPr sz="2100" b="1"/>
            </a:lvl7pPr>
            <a:lvl8pPr marL="4101764" indent="0">
              <a:buNone/>
              <a:defRPr sz="2100" b="1"/>
            </a:lvl8pPr>
            <a:lvl9pPr marL="4687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968" indent="0">
              <a:buNone/>
              <a:defRPr sz="1500"/>
            </a:lvl2pPr>
            <a:lvl3pPr marL="1171933" indent="0">
              <a:buNone/>
              <a:defRPr sz="1300"/>
            </a:lvl3pPr>
            <a:lvl4pPr marL="1757898" indent="0">
              <a:buNone/>
              <a:defRPr sz="1200"/>
            </a:lvl4pPr>
            <a:lvl5pPr marL="2343866" indent="0">
              <a:buNone/>
              <a:defRPr sz="1200"/>
            </a:lvl5pPr>
            <a:lvl6pPr marL="2929830" indent="0">
              <a:buNone/>
              <a:defRPr sz="1200"/>
            </a:lvl6pPr>
            <a:lvl7pPr marL="3515795" indent="0">
              <a:buNone/>
              <a:defRPr sz="1200"/>
            </a:lvl7pPr>
            <a:lvl8pPr marL="4101764" indent="0">
              <a:buNone/>
              <a:defRPr sz="1200"/>
            </a:lvl8pPr>
            <a:lvl9pPr marL="4687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68" indent="0">
              <a:buNone/>
              <a:defRPr sz="3600"/>
            </a:lvl2pPr>
            <a:lvl3pPr marL="1171933" indent="0">
              <a:buNone/>
              <a:defRPr sz="3100"/>
            </a:lvl3pPr>
            <a:lvl4pPr marL="1757898" indent="0">
              <a:buNone/>
              <a:defRPr sz="2600"/>
            </a:lvl4pPr>
            <a:lvl5pPr marL="2343866" indent="0">
              <a:buNone/>
              <a:defRPr sz="2600"/>
            </a:lvl5pPr>
            <a:lvl6pPr marL="2929830" indent="0">
              <a:buNone/>
              <a:defRPr sz="2600"/>
            </a:lvl6pPr>
            <a:lvl7pPr marL="3515795" indent="0">
              <a:buNone/>
              <a:defRPr sz="2600"/>
            </a:lvl7pPr>
            <a:lvl8pPr marL="4101764" indent="0">
              <a:buNone/>
              <a:defRPr sz="2600"/>
            </a:lvl8pPr>
            <a:lvl9pPr marL="468773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2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968" indent="0">
              <a:buNone/>
              <a:defRPr sz="1500"/>
            </a:lvl2pPr>
            <a:lvl3pPr marL="1171933" indent="0">
              <a:buNone/>
              <a:defRPr sz="1300"/>
            </a:lvl3pPr>
            <a:lvl4pPr marL="1757898" indent="0">
              <a:buNone/>
              <a:defRPr sz="1200"/>
            </a:lvl4pPr>
            <a:lvl5pPr marL="2343866" indent="0">
              <a:buNone/>
              <a:defRPr sz="1200"/>
            </a:lvl5pPr>
            <a:lvl6pPr marL="2929830" indent="0">
              <a:buNone/>
              <a:defRPr sz="1200"/>
            </a:lvl6pPr>
            <a:lvl7pPr marL="3515795" indent="0">
              <a:buNone/>
              <a:defRPr sz="1200"/>
            </a:lvl7pPr>
            <a:lvl8pPr marL="4101764" indent="0">
              <a:buNone/>
              <a:defRPr sz="1200"/>
            </a:lvl8pPr>
            <a:lvl9pPr marL="4687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8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8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45" indent="0">
              <a:buNone/>
              <a:defRPr sz="2600" b="1"/>
            </a:lvl2pPr>
            <a:lvl3pPr marL="1171886" indent="0">
              <a:buNone/>
              <a:defRPr sz="2300" b="1"/>
            </a:lvl3pPr>
            <a:lvl4pPr marL="1757827" indent="0">
              <a:buNone/>
              <a:defRPr sz="2100" b="1"/>
            </a:lvl4pPr>
            <a:lvl5pPr marL="2343772" indent="0">
              <a:buNone/>
              <a:defRPr sz="2100" b="1"/>
            </a:lvl5pPr>
            <a:lvl6pPr marL="2929712" indent="0">
              <a:buNone/>
              <a:defRPr sz="2100" b="1"/>
            </a:lvl6pPr>
            <a:lvl7pPr marL="3515654" indent="0">
              <a:buNone/>
              <a:defRPr sz="2100" b="1"/>
            </a:lvl7pPr>
            <a:lvl8pPr marL="4101600" indent="0">
              <a:buNone/>
              <a:defRPr sz="2100" b="1"/>
            </a:lvl8pPr>
            <a:lvl9pPr marL="46875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45" indent="0">
              <a:buNone/>
              <a:defRPr sz="2600" b="1"/>
            </a:lvl2pPr>
            <a:lvl3pPr marL="1171886" indent="0">
              <a:buNone/>
              <a:defRPr sz="2300" b="1"/>
            </a:lvl3pPr>
            <a:lvl4pPr marL="1757827" indent="0">
              <a:buNone/>
              <a:defRPr sz="2100" b="1"/>
            </a:lvl4pPr>
            <a:lvl5pPr marL="2343772" indent="0">
              <a:buNone/>
              <a:defRPr sz="2100" b="1"/>
            </a:lvl5pPr>
            <a:lvl6pPr marL="2929712" indent="0">
              <a:buNone/>
              <a:defRPr sz="2100" b="1"/>
            </a:lvl6pPr>
            <a:lvl7pPr marL="3515654" indent="0">
              <a:buNone/>
              <a:defRPr sz="2100" b="1"/>
            </a:lvl7pPr>
            <a:lvl8pPr marL="4101600" indent="0">
              <a:buNone/>
              <a:defRPr sz="2100" b="1"/>
            </a:lvl8pPr>
            <a:lvl9pPr marL="46875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945" indent="0">
              <a:buNone/>
              <a:defRPr sz="1500"/>
            </a:lvl2pPr>
            <a:lvl3pPr marL="1171886" indent="0">
              <a:buNone/>
              <a:defRPr sz="1300"/>
            </a:lvl3pPr>
            <a:lvl4pPr marL="1757827" indent="0">
              <a:buNone/>
              <a:defRPr sz="1200"/>
            </a:lvl4pPr>
            <a:lvl5pPr marL="2343772" indent="0">
              <a:buNone/>
              <a:defRPr sz="1200"/>
            </a:lvl5pPr>
            <a:lvl6pPr marL="2929712" indent="0">
              <a:buNone/>
              <a:defRPr sz="1200"/>
            </a:lvl6pPr>
            <a:lvl7pPr marL="3515654" indent="0">
              <a:buNone/>
              <a:defRPr sz="1200"/>
            </a:lvl7pPr>
            <a:lvl8pPr marL="4101600" indent="0">
              <a:buNone/>
              <a:defRPr sz="1200"/>
            </a:lvl8pPr>
            <a:lvl9pPr marL="46875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45" indent="0">
              <a:buNone/>
              <a:defRPr sz="3600"/>
            </a:lvl2pPr>
            <a:lvl3pPr marL="1171886" indent="0">
              <a:buNone/>
              <a:defRPr sz="3100"/>
            </a:lvl3pPr>
            <a:lvl4pPr marL="1757827" indent="0">
              <a:buNone/>
              <a:defRPr sz="2600"/>
            </a:lvl4pPr>
            <a:lvl5pPr marL="2343772" indent="0">
              <a:buNone/>
              <a:defRPr sz="2600"/>
            </a:lvl5pPr>
            <a:lvl6pPr marL="2929712" indent="0">
              <a:buNone/>
              <a:defRPr sz="2600"/>
            </a:lvl6pPr>
            <a:lvl7pPr marL="3515654" indent="0">
              <a:buNone/>
              <a:defRPr sz="2600"/>
            </a:lvl7pPr>
            <a:lvl8pPr marL="4101600" indent="0">
              <a:buNone/>
              <a:defRPr sz="2600"/>
            </a:lvl8pPr>
            <a:lvl9pPr marL="468754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3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945" indent="0">
              <a:buNone/>
              <a:defRPr sz="1500"/>
            </a:lvl2pPr>
            <a:lvl3pPr marL="1171886" indent="0">
              <a:buNone/>
              <a:defRPr sz="1300"/>
            </a:lvl3pPr>
            <a:lvl4pPr marL="1757827" indent="0">
              <a:buNone/>
              <a:defRPr sz="1200"/>
            </a:lvl4pPr>
            <a:lvl5pPr marL="2343772" indent="0">
              <a:buNone/>
              <a:defRPr sz="1200"/>
            </a:lvl5pPr>
            <a:lvl6pPr marL="2929712" indent="0">
              <a:buNone/>
              <a:defRPr sz="1200"/>
            </a:lvl6pPr>
            <a:lvl7pPr marL="3515654" indent="0">
              <a:buNone/>
              <a:defRPr sz="1200"/>
            </a:lvl7pPr>
            <a:lvl8pPr marL="4101600" indent="0">
              <a:buNone/>
              <a:defRPr sz="1200"/>
            </a:lvl8pPr>
            <a:lvl9pPr marL="46875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8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7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5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5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3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21" indent="0">
              <a:buNone/>
              <a:defRPr sz="2600" b="1"/>
            </a:lvl2pPr>
            <a:lvl3pPr marL="1171839" indent="0">
              <a:buNone/>
              <a:defRPr sz="2300" b="1"/>
            </a:lvl3pPr>
            <a:lvl4pPr marL="1757757" indent="0">
              <a:buNone/>
              <a:defRPr sz="2100" b="1"/>
            </a:lvl4pPr>
            <a:lvl5pPr marL="2343678" indent="0">
              <a:buNone/>
              <a:defRPr sz="2100" b="1"/>
            </a:lvl5pPr>
            <a:lvl6pPr marL="2929594" indent="0">
              <a:buNone/>
              <a:defRPr sz="2100" b="1"/>
            </a:lvl6pPr>
            <a:lvl7pPr marL="3515513" indent="0">
              <a:buNone/>
              <a:defRPr sz="2100" b="1"/>
            </a:lvl7pPr>
            <a:lvl8pPr marL="4101436" indent="0">
              <a:buNone/>
              <a:defRPr sz="2100" b="1"/>
            </a:lvl8pPr>
            <a:lvl9pPr marL="4687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21" indent="0">
              <a:buNone/>
              <a:defRPr sz="2600" b="1"/>
            </a:lvl2pPr>
            <a:lvl3pPr marL="1171839" indent="0">
              <a:buNone/>
              <a:defRPr sz="2300" b="1"/>
            </a:lvl3pPr>
            <a:lvl4pPr marL="1757757" indent="0">
              <a:buNone/>
              <a:defRPr sz="2100" b="1"/>
            </a:lvl4pPr>
            <a:lvl5pPr marL="2343678" indent="0">
              <a:buNone/>
              <a:defRPr sz="2100" b="1"/>
            </a:lvl5pPr>
            <a:lvl6pPr marL="2929594" indent="0">
              <a:buNone/>
              <a:defRPr sz="2100" b="1"/>
            </a:lvl6pPr>
            <a:lvl7pPr marL="3515513" indent="0">
              <a:buNone/>
              <a:defRPr sz="2100" b="1"/>
            </a:lvl7pPr>
            <a:lvl8pPr marL="4101436" indent="0">
              <a:buNone/>
              <a:defRPr sz="2100" b="1"/>
            </a:lvl8pPr>
            <a:lvl9pPr marL="4687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51" indent="0">
              <a:buNone/>
              <a:defRPr sz="3600"/>
            </a:lvl2pPr>
            <a:lvl3pPr marL="1171698" indent="0">
              <a:buNone/>
              <a:defRPr sz="3100"/>
            </a:lvl3pPr>
            <a:lvl4pPr marL="1757545" indent="0">
              <a:buNone/>
              <a:defRPr sz="2600"/>
            </a:lvl4pPr>
            <a:lvl5pPr marL="2343397" indent="0">
              <a:buNone/>
              <a:defRPr sz="2600"/>
            </a:lvl5pPr>
            <a:lvl6pPr marL="2929241" indent="0">
              <a:buNone/>
              <a:defRPr sz="2600"/>
            </a:lvl6pPr>
            <a:lvl7pPr marL="3515090" indent="0">
              <a:buNone/>
              <a:defRPr sz="2600"/>
            </a:lvl7pPr>
            <a:lvl8pPr marL="4100944" indent="0">
              <a:buNone/>
              <a:defRPr sz="2600"/>
            </a:lvl8pPr>
            <a:lvl9pPr marL="46867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921" indent="0">
              <a:buNone/>
              <a:defRPr sz="1500"/>
            </a:lvl2pPr>
            <a:lvl3pPr marL="1171839" indent="0">
              <a:buNone/>
              <a:defRPr sz="1300"/>
            </a:lvl3pPr>
            <a:lvl4pPr marL="1757757" indent="0">
              <a:buNone/>
              <a:defRPr sz="1200"/>
            </a:lvl4pPr>
            <a:lvl5pPr marL="2343678" indent="0">
              <a:buNone/>
              <a:defRPr sz="1200"/>
            </a:lvl5pPr>
            <a:lvl6pPr marL="2929594" indent="0">
              <a:buNone/>
              <a:defRPr sz="1200"/>
            </a:lvl6pPr>
            <a:lvl7pPr marL="3515513" indent="0">
              <a:buNone/>
              <a:defRPr sz="1200"/>
            </a:lvl7pPr>
            <a:lvl8pPr marL="4101436" indent="0">
              <a:buNone/>
              <a:defRPr sz="1200"/>
            </a:lvl8pPr>
            <a:lvl9pPr marL="4687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21" indent="0">
              <a:buNone/>
              <a:defRPr sz="3600"/>
            </a:lvl2pPr>
            <a:lvl3pPr marL="1171839" indent="0">
              <a:buNone/>
              <a:defRPr sz="3100"/>
            </a:lvl3pPr>
            <a:lvl4pPr marL="1757757" indent="0">
              <a:buNone/>
              <a:defRPr sz="2600"/>
            </a:lvl4pPr>
            <a:lvl5pPr marL="2343678" indent="0">
              <a:buNone/>
              <a:defRPr sz="2600"/>
            </a:lvl5pPr>
            <a:lvl6pPr marL="2929594" indent="0">
              <a:buNone/>
              <a:defRPr sz="2600"/>
            </a:lvl6pPr>
            <a:lvl7pPr marL="3515513" indent="0">
              <a:buNone/>
              <a:defRPr sz="2600"/>
            </a:lvl7pPr>
            <a:lvl8pPr marL="4101436" indent="0">
              <a:buNone/>
              <a:defRPr sz="2600"/>
            </a:lvl8pPr>
            <a:lvl9pPr marL="46873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921" indent="0">
              <a:buNone/>
              <a:defRPr sz="1500"/>
            </a:lvl2pPr>
            <a:lvl3pPr marL="1171839" indent="0">
              <a:buNone/>
              <a:defRPr sz="1300"/>
            </a:lvl3pPr>
            <a:lvl4pPr marL="1757757" indent="0">
              <a:buNone/>
              <a:defRPr sz="1200"/>
            </a:lvl4pPr>
            <a:lvl5pPr marL="2343678" indent="0">
              <a:buNone/>
              <a:defRPr sz="1200"/>
            </a:lvl5pPr>
            <a:lvl6pPr marL="2929594" indent="0">
              <a:buNone/>
              <a:defRPr sz="1200"/>
            </a:lvl6pPr>
            <a:lvl7pPr marL="3515513" indent="0">
              <a:buNone/>
              <a:defRPr sz="1200"/>
            </a:lvl7pPr>
            <a:lvl8pPr marL="4101436" indent="0">
              <a:buNone/>
              <a:defRPr sz="1200"/>
            </a:lvl8pPr>
            <a:lvl9pPr marL="4687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95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2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97" indent="0">
              <a:buNone/>
              <a:defRPr sz="3600"/>
            </a:lvl2pPr>
            <a:lvl3pPr marL="1171792" indent="0">
              <a:buNone/>
              <a:defRPr sz="3100"/>
            </a:lvl3pPr>
            <a:lvl4pPr marL="1757686" indent="0">
              <a:buNone/>
              <a:defRPr sz="2600"/>
            </a:lvl4pPr>
            <a:lvl5pPr marL="2343584" indent="0">
              <a:buNone/>
              <a:defRPr sz="2600"/>
            </a:lvl5pPr>
            <a:lvl6pPr marL="2929476" indent="0">
              <a:buNone/>
              <a:defRPr sz="2600"/>
            </a:lvl6pPr>
            <a:lvl7pPr marL="3515372" indent="0">
              <a:buNone/>
              <a:defRPr sz="2600"/>
            </a:lvl7pPr>
            <a:lvl8pPr marL="4101272" indent="0">
              <a:buNone/>
              <a:defRPr sz="2600"/>
            </a:lvl8pPr>
            <a:lvl9pPr marL="4687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1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2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9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74" indent="0">
              <a:buNone/>
              <a:defRPr sz="2600" b="1"/>
            </a:lvl2pPr>
            <a:lvl3pPr marL="1171745" indent="0">
              <a:buNone/>
              <a:defRPr sz="2300" b="1"/>
            </a:lvl3pPr>
            <a:lvl4pPr marL="1757616" indent="0">
              <a:buNone/>
              <a:defRPr sz="2100" b="1"/>
            </a:lvl4pPr>
            <a:lvl5pPr marL="2343491" indent="0">
              <a:buNone/>
              <a:defRPr sz="2100" b="1"/>
            </a:lvl5pPr>
            <a:lvl6pPr marL="2929358" indent="0">
              <a:buNone/>
              <a:defRPr sz="2100" b="1"/>
            </a:lvl6pPr>
            <a:lvl7pPr marL="3515231" indent="0">
              <a:buNone/>
              <a:defRPr sz="2100" b="1"/>
            </a:lvl7pPr>
            <a:lvl8pPr marL="4101108" indent="0">
              <a:buNone/>
              <a:defRPr sz="2100" b="1"/>
            </a:lvl8pPr>
            <a:lvl9pPr marL="4686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74" indent="0">
              <a:buNone/>
              <a:defRPr sz="2600" b="1"/>
            </a:lvl2pPr>
            <a:lvl3pPr marL="1171745" indent="0">
              <a:buNone/>
              <a:defRPr sz="2300" b="1"/>
            </a:lvl3pPr>
            <a:lvl4pPr marL="1757616" indent="0">
              <a:buNone/>
              <a:defRPr sz="2100" b="1"/>
            </a:lvl4pPr>
            <a:lvl5pPr marL="2343491" indent="0">
              <a:buNone/>
              <a:defRPr sz="2100" b="1"/>
            </a:lvl5pPr>
            <a:lvl6pPr marL="2929358" indent="0">
              <a:buNone/>
              <a:defRPr sz="2100" b="1"/>
            </a:lvl6pPr>
            <a:lvl7pPr marL="3515231" indent="0">
              <a:buNone/>
              <a:defRPr sz="2100" b="1"/>
            </a:lvl7pPr>
            <a:lvl8pPr marL="4101108" indent="0">
              <a:buNone/>
              <a:defRPr sz="2100" b="1"/>
            </a:lvl8pPr>
            <a:lvl9pPr marL="4686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874" indent="0">
              <a:buNone/>
              <a:defRPr sz="1500"/>
            </a:lvl2pPr>
            <a:lvl3pPr marL="1171745" indent="0">
              <a:buNone/>
              <a:defRPr sz="1300"/>
            </a:lvl3pPr>
            <a:lvl4pPr marL="1757616" indent="0">
              <a:buNone/>
              <a:defRPr sz="1200"/>
            </a:lvl4pPr>
            <a:lvl5pPr marL="2343491" indent="0">
              <a:buNone/>
              <a:defRPr sz="1200"/>
            </a:lvl5pPr>
            <a:lvl6pPr marL="2929358" indent="0">
              <a:buNone/>
              <a:defRPr sz="1200"/>
            </a:lvl6pPr>
            <a:lvl7pPr marL="3515231" indent="0">
              <a:buNone/>
              <a:defRPr sz="1200"/>
            </a:lvl7pPr>
            <a:lvl8pPr marL="4101108" indent="0">
              <a:buNone/>
              <a:defRPr sz="1200"/>
            </a:lvl8pPr>
            <a:lvl9pPr marL="4686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74" indent="0">
              <a:buNone/>
              <a:defRPr sz="3600"/>
            </a:lvl2pPr>
            <a:lvl3pPr marL="1171745" indent="0">
              <a:buNone/>
              <a:defRPr sz="3100"/>
            </a:lvl3pPr>
            <a:lvl4pPr marL="1757616" indent="0">
              <a:buNone/>
              <a:defRPr sz="2600"/>
            </a:lvl4pPr>
            <a:lvl5pPr marL="2343491" indent="0">
              <a:buNone/>
              <a:defRPr sz="2600"/>
            </a:lvl5pPr>
            <a:lvl6pPr marL="2929358" indent="0">
              <a:buNone/>
              <a:defRPr sz="2600"/>
            </a:lvl6pPr>
            <a:lvl7pPr marL="3515231" indent="0">
              <a:buNone/>
              <a:defRPr sz="2600"/>
            </a:lvl7pPr>
            <a:lvl8pPr marL="4101108" indent="0">
              <a:buNone/>
              <a:defRPr sz="2600"/>
            </a:lvl8pPr>
            <a:lvl9pPr marL="46869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3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74" indent="0">
              <a:buNone/>
              <a:defRPr sz="1500"/>
            </a:lvl2pPr>
            <a:lvl3pPr marL="1171745" indent="0">
              <a:buNone/>
              <a:defRPr sz="1300"/>
            </a:lvl3pPr>
            <a:lvl4pPr marL="1757616" indent="0">
              <a:buNone/>
              <a:defRPr sz="1200"/>
            </a:lvl4pPr>
            <a:lvl5pPr marL="2343491" indent="0">
              <a:buNone/>
              <a:defRPr sz="1200"/>
            </a:lvl5pPr>
            <a:lvl6pPr marL="2929358" indent="0">
              <a:buNone/>
              <a:defRPr sz="1200"/>
            </a:lvl6pPr>
            <a:lvl7pPr marL="3515231" indent="0">
              <a:buNone/>
              <a:defRPr sz="1200"/>
            </a:lvl7pPr>
            <a:lvl8pPr marL="4101108" indent="0">
              <a:buNone/>
              <a:defRPr sz="1200"/>
            </a:lvl8pPr>
            <a:lvl9pPr marL="4686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9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3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2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51" indent="0">
              <a:buNone/>
              <a:defRPr sz="3600"/>
            </a:lvl2pPr>
            <a:lvl3pPr marL="1171698" indent="0">
              <a:buNone/>
              <a:defRPr sz="3100"/>
            </a:lvl3pPr>
            <a:lvl4pPr marL="1757545" indent="0">
              <a:buNone/>
              <a:defRPr sz="2600"/>
            </a:lvl4pPr>
            <a:lvl5pPr marL="2343397" indent="0">
              <a:buNone/>
              <a:defRPr sz="2600"/>
            </a:lvl5pPr>
            <a:lvl6pPr marL="2929241" indent="0">
              <a:buNone/>
              <a:defRPr sz="2600"/>
            </a:lvl6pPr>
            <a:lvl7pPr marL="3515090" indent="0">
              <a:buNone/>
              <a:defRPr sz="2600"/>
            </a:lvl7pPr>
            <a:lvl8pPr marL="4100944" indent="0">
              <a:buNone/>
              <a:defRPr sz="2600"/>
            </a:lvl8pPr>
            <a:lvl9pPr marL="46867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2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059728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89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3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8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6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4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2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82" indent="0">
              <a:buNone/>
              <a:defRPr sz="2600" b="1"/>
            </a:lvl2pPr>
            <a:lvl3pPr marL="1171557" indent="0">
              <a:buNone/>
              <a:defRPr sz="2300" b="1"/>
            </a:lvl3pPr>
            <a:lvl4pPr marL="1757335" indent="0">
              <a:buNone/>
              <a:defRPr sz="2100" b="1"/>
            </a:lvl4pPr>
            <a:lvl5pPr marL="2343117" indent="0">
              <a:buNone/>
              <a:defRPr sz="2100" b="1"/>
            </a:lvl5pPr>
            <a:lvl6pPr marL="2928889" indent="0">
              <a:buNone/>
              <a:defRPr sz="2100" b="1"/>
            </a:lvl6pPr>
            <a:lvl7pPr marL="3514667" indent="0">
              <a:buNone/>
              <a:defRPr sz="2100" b="1"/>
            </a:lvl7pPr>
            <a:lvl8pPr marL="4100451" indent="0">
              <a:buNone/>
              <a:defRPr sz="2100" b="1"/>
            </a:lvl8pPr>
            <a:lvl9pPr marL="46862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82" indent="0">
              <a:buNone/>
              <a:defRPr sz="2600" b="1"/>
            </a:lvl2pPr>
            <a:lvl3pPr marL="1171557" indent="0">
              <a:buNone/>
              <a:defRPr sz="2300" b="1"/>
            </a:lvl3pPr>
            <a:lvl4pPr marL="1757335" indent="0">
              <a:buNone/>
              <a:defRPr sz="2100" b="1"/>
            </a:lvl4pPr>
            <a:lvl5pPr marL="2343117" indent="0">
              <a:buNone/>
              <a:defRPr sz="2100" b="1"/>
            </a:lvl5pPr>
            <a:lvl6pPr marL="2928889" indent="0">
              <a:buNone/>
              <a:defRPr sz="2100" b="1"/>
            </a:lvl6pPr>
            <a:lvl7pPr marL="3514667" indent="0">
              <a:buNone/>
              <a:defRPr sz="2100" b="1"/>
            </a:lvl7pPr>
            <a:lvl8pPr marL="4100451" indent="0">
              <a:buNone/>
              <a:defRPr sz="2100" b="1"/>
            </a:lvl8pPr>
            <a:lvl9pPr marL="46862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782" indent="0">
              <a:buNone/>
              <a:defRPr sz="1500"/>
            </a:lvl2pPr>
            <a:lvl3pPr marL="1171557" indent="0">
              <a:buNone/>
              <a:defRPr sz="1300"/>
            </a:lvl3pPr>
            <a:lvl4pPr marL="1757335" indent="0">
              <a:buNone/>
              <a:defRPr sz="1200"/>
            </a:lvl4pPr>
            <a:lvl5pPr marL="2343117" indent="0">
              <a:buNone/>
              <a:defRPr sz="1200"/>
            </a:lvl5pPr>
            <a:lvl6pPr marL="2928889" indent="0">
              <a:buNone/>
              <a:defRPr sz="1200"/>
            </a:lvl6pPr>
            <a:lvl7pPr marL="3514667" indent="0">
              <a:buNone/>
              <a:defRPr sz="1200"/>
            </a:lvl7pPr>
            <a:lvl8pPr marL="4100451" indent="0">
              <a:buNone/>
              <a:defRPr sz="1200"/>
            </a:lvl8pPr>
            <a:lvl9pPr marL="46862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82" indent="0">
              <a:buNone/>
              <a:defRPr sz="3600"/>
            </a:lvl2pPr>
            <a:lvl3pPr marL="1171557" indent="0">
              <a:buNone/>
              <a:defRPr sz="3100"/>
            </a:lvl3pPr>
            <a:lvl4pPr marL="1757335" indent="0">
              <a:buNone/>
              <a:defRPr sz="2600"/>
            </a:lvl4pPr>
            <a:lvl5pPr marL="2343117" indent="0">
              <a:buNone/>
              <a:defRPr sz="2600"/>
            </a:lvl5pPr>
            <a:lvl6pPr marL="2928889" indent="0">
              <a:buNone/>
              <a:defRPr sz="2600"/>
            </a:lvl6pPr>
            <a:lvl7pPr marL="3514667" indent="0">
              <a:buNone/>
              <a:defRPr sz="2600"/>
            </a:lvl7pPr>
            <a:lvl8pPr marL="4100451" indent="0">
              <a:buNone/>
              <a:defRPr sz="2600"/>
            </a:lvl8pPr>
            <a:lvl9pPr marL="468623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782" indent="0">
              <a:buNone/>
              <a:defRPr sz="1500"/>
            </a:lvl2pPr>
            <a:lvl3pPr marL="1171557" indent="0">
              <a:buNone/>
              <a:defRPr sz="1300"/>
            </a:lvl3pPr>
            <a:lvl4pPr marL="1757335" indent="0">
              <a:buNone/>
              <a:defRPr sz="1200"/>
            </a:lvl4pPr>
            <a:lvl5pPr marL="2343117" indent="0">
              <a:buNone/>
              <a:defRPr sz="1200"/>
            </a:lvl5pPr>
            <a:lvl6pPr marL="2928889" indent="0">
              <a:buNone/>
              <a:defRPr sz="1200"/>
            </a:lvl6pPr>
            <a:lvl7pPr marL="3514667" indent="0">
              <a:buNone/>
              <a:defRPr sz="1200"/>
            </a:lvl7pPr>
            <a:lvl8pPr marL="4100451" indent="0">
              <a:buNone/>
              <a:defRPr sz="1200"/>
            </a:lvl8pPr>
            <a:lvl9pPr marL="46862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5A40-573E-C946-9C28-B6BAB4AFA88C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852609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70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8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7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88" indent="0">
              <a:buNone/>
              <a:defRPr sz="2600" b="1"/>
            </a:lvl2pPr>
            <a:lvl3pPr marL="1171369" indent="0">
              <a:buNone/>
              <a:defRPr sz="2300" b="1"/>
            </a:lvl3pPr>
            <a:lvl4pPr marL="1757053" indent="0">
              <a:buNone/>
              <a:defRPr sz="2100" b="1"/>
            </a:lvl4pPr>
            <a:lvl5pPr marL="2342742" indent="0">
              <a:buNone/>
              <a:defRPr sz="2100" b="1"/>
            </a:lvl5pPr>
            <a:lvl6pPr marL="2928417" indent="0">
              <a:buNone/>
              <a:defRPr sz="2100" b="1"/>
            </a:lvl6pPr>
            <a:lvl7pPr marL="3514103" indent="0">
              <a:buNone/>
              <a:defRPr sz="2100" b="1"/>
            </a:lvl7pPr>
            <a:lvl8pPr marL="4099795" indent="0">
              <a:buNone/>
              <a:defRPr sz="2100" b="1"/>
            </a:lvl8pPr>
            <a:lvl9pPr marL="4685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88" indent="0">
              <a:buNone/>
              <a:defRPr sz="2600" b="1"/>
            </a:lvl2pPr>
            <a:lvl3pPr marL="1171369" indent="0">
              <a:buNone/>
              <a:defRPr sz="2300" b="1"/>
            </a:lvl3pPr>
            <a:lvl4pPr marL="1757053" indent="0">
              <a:buNone/>
              <a:defRPr sz="2100" b="1"/>
            </a:lvl4pPr>
            <a:lvl5pPr marL="2342742" indent="0">
              <a:buNone/>
              <a:defRPr sz="2100" b="1"/>
            </a:lvl5pPr>
            <a:lvl6pPr marL="2928417" indent="0">
              <a:buNone/>
              <a:defRPr sz="2100" b="1"/>
            </a:lvl6pPr>
            <a:lvl7pPr marL="3514103" indent="0">
              <a:buNone/>
              <a:defRPr sz="2100" b="1"/>
            </a:lvl7pPr>
            <a:lvl8pPr marL="4099795" indent="0">
              <a:buNone/>
              <a:defRPr sz="2100" b="1"/>
            </a:lvl8pPr>
            <a:lvl9pPr marL="4685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688" indent="0">
              <a:buNone/>
              <a:defRPr sz="1500"/>
            </a:lvl2pPr>
            <a:lvl3pPr marL="1171369" indent="0">
              <a:buNone/>
              <a:defRPr sz="1300"/>
            </a:lvl3pPr>
            <a:lvl4pPr marL="1757053" indent="0">
              <a:buNone/>
              <a:defRPr sz="1200"/>
            </a:lvl4pPr>
            <a:lvl5pPr marL="2342742" indent="0">
              <a:buNone/>
              <a:defRPr sz="1200"/>
            </a:lvl5pPr>
            <a:lvl6pPr marL="2928417" indent="0">
              <a:buNone/>
              <a:defRPr sz="1200"/>
            </a:lvl6pPr>
            <a:lvl7pPr marL="3514103" indent="0">
              <a:buNone/>
              <a:defRPr sz="1200"/>
            </a:lvl7pPr>
            <a:lvl8pPr marL="4099795" indent="0">
              <a:buNone/>
              <a:defRPr sz="1200"/>
            </a:lvl8pPr>
            <a:lvl9pPr marL="4685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88" indent="0">
              <a:buNone/>
              <a:defRPr sz="3600"/>
            </a:lvl2pPr>
            <a:lvl3pPr marL="1171369" indent="0">
              <a:buNone/>
              <a:defRPr sz="3100"/>
            </a:lvl3pPr>
            <a:lvl4pPr marL="1757053" indent="0">
              <a:buNone/>
              <a:defRPr sz="2600"/>
            </a:lvl4pPr>
            <a:lvl5pPr marL="2342742" indent="0">
              <a:buNone/>
              <a:defRPr sz="2600"/>
            </a:lvl5pPr>
            <a:lvl6pPr marL="2928417" indent="0">
              <a:buNone/>
              <a:defRPr sz="2600"/>
            </a:lvl6pPr>
            <a:lvl7pPr marL="3514103" indent="0">
              <a:buNone/>
              <a:defRPr sz="2600"/>
            </a:lvl7pPr>
            <a:lvl8pPr marL="4099795" indent="0">
              <a:buNone/>
              <a:defRPr sz="2600"/>
            </a:lvl8pPr>
            <a:lvl9pPr marL="46854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688" indent="0">
              <a:buNone/>
              <a:defRPr sz="1500"/>
            </a:lvl2pPr>
            <a:lvl3pPr marL="1171369" indent="0">
              <a:buNone/>
              <a:defRPr sz="1300"/>
            </a:lvl3pPr>
            <a:lvl4pPr marL="1757053" indent="0">
              <a:buNone/>
              <a:defRPr sz="1200"/>
            </a:lvl4pPr>
            <a:lvl5pPr marL="2342742" indent="0">
              <a:buNone/>
              <a:defRPr sz="1200"/>
            </a:lvl5pPr>
            <a:lvl6pPr marL="2928417" indent="0">
              <a:buNone/>
              <a:defRPr sz="1200"/>
            </a:lvl6pPr>
            <a:lvl7pPr marL="3514103" indent="0">
              <a:buNone/>
              <a:defRPr sz="1200"/>
            </a:lvl7pPr>
            <a:lvl8pPr marL="4099795" indent="0">
              <a:buNone/>
              <a:defRPr sz="1200"/>
            </a:lvl8pPr>
            <a:lvl9pPr marL="4685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41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3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9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7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6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399917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9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2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8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4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0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6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3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6626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19" indent="0">
              <a:buNone/>
              <a:defRPr sz="3600"/>
            </a:lvl2pPr>
            <a:lvl3pPr marL="1171229" indent="0">
              <a:buNone/>
              <a:defRPr sz="3100"/>
            </a:lvl3pPr>
            <a:lvl4pPr marL="1756841" indent="0">
              <a:buNone/>
              <a:defRPr sz="2600"/>
            </a:lvl4pPr>
            <a:lvl5pPr marL="2342461" indent="0">
              <a:buNone/>
              <a:defRPr sz="2600"/>
            </a:lvl5pPr>
            <a:lvl6pPr marL="2928066" indent="0">
              <a:buNone/>
              <a:defRPr sz="2600"/>
            </a:lvl6pPr>
            <a:lvl7pPr marL="3513680" indent="0">
              <a:buNone/>
              <a:defRPr sz="2600"/>
            </a:lvl7pPr>
            <a:lvl8pPr marL="4099303" indent="0">
              <a:buNone/>
              <a:defRPr sz="2600"/>
            </a:lvl8pPr>
            <a:lvl9pPr marL="46849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/>
            </a:lvl1pPr>
          </a:lstStyle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/>
            </a:lvl1pPr>
          </a:lstStyle>
          <a:p>
            <a:fld id="{F3083FF9-3DF9-0449-97F3-FECA7A3A6A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5" descr="norda logo ellips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9685" y="6125311"/>
            <a:ext cx="1472665" cy="6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1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  <p:hf sldNum="0" hdr="0" ftr="0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28" indent="0">
              <a:buNone/>
              <a:defRPr sz="2600" b="1"/>
            </a:lvl2pPr>
            <a:lvl3pPr marL="1171651" indent="0">
              <a:buNone/>
              <a:defRPr sz="2300" b="1"/>
            </a:lvl3pPr>
            <a:lvl4pPr marL="1757475" indent="0">
              <a:buNone/>
              <a:defRPr sz="2100" b="1"/>
            </a:lvl4pPr>
            <a:lvl5pPr marL="2343304" indent="0">
              <a:buNone/>
              <a:defRPr sz="2100" b="1"/>
            </a:lvl5pPr>
            <a:lvl6pPr marL="2929124" indent="0">
              <a:buNone/>
              <a:defRPr sz="2100" b="1"/>
            </a:lvl6pPr>
            <a:lvl7pPr marL="3514949" indent="0">
              <a:buNone/>
              <a:defRPr sz="2100" b="1"/>
            </a:lvl7pPr>
            <a:lvl8pPr marL="4100780" indent="0">
              <a:buNone/>
              <a:defRPr sz="2100" b="1"/>
            </a:lvl8pPr>
            <a:lvl9pPr marL="46866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28" indent="0">
              <a:buNone/>
              <a:defRPr sz="2600" b="1"/>
            </a:lvl2pPr>
            <a:lvl3pPr marL="1171651" indent="0">
              <a:buNone/>
              <a:defRPr sz="2300" b="1"/>
            </a:lvl3pPr>
            <a:lvl4pPr marL="1757475" indent="0">
              <a:buNone/>
              <a:defRPr sz="2100" b="1"/>
            </a:lvl4pPr>
            <a:lvl5pPr marL="2343304" indent="0">
              <a:buNone/>
              <a:defRPr sz="2100" b="1"/>
            </a:lvl5pPr>
            <a:lvl6pPr marL="2929124" indent="0">
              <a:buNone/>
              <a:defRPr sz="2100" b="1"/>
            </a:lvl6pPr>
            <a:lvl7pPr marL="3514949" indent="0">
              <a:buNone/>
              <a:defRPr sz="2100" b="1"/>
            </a:lvl7pPr>
            <a:lvl8pPr marL="4100780" indent="0">
              <a:buNone/>
              <a:defRPr sz="2100" b="1"/>
            </a:lvl8pPr>
            <a:lvl9pPr marL="46866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09915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  <p:hf sldNum="0" hdr="0" ftr="0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  <p:hf sldNum="0" hdr="0" ftr="0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  <p:hf sldNum="0" hdr="0" ftr="0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  <p:hf sldNum="0" hdr="0" ftr="0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ln/>
        </p:spPr>
        <p:txBody>
          <a:bodyPr lIns="91422" tIns="45712" rIns="91422" bIns="45712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8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1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3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5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5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6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3521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83" indent="0">
              <a:buNone/>
              <a:defRPr sz="2600" b="1"/>
            </a:lvl2pPr>
            <a:lvl3pPr marL="1172168" indent="0">
              <a:buNone/>
              <a:defRPr sz="2300" b="1"/>
            </a:lvl3pPr>
            <a:lvl4pPr marL="1758250" indent="0">
              <a:buNone/>
              <a:defRPr sz="2100" b="1"/>
            </a:lvl4pPr>
            <a:lvl5pPr marL="2344334" indent="0">
              <a:buNone/>
              <a:defRPr sz="2100" b="1"/>
            </a:lvl5pPr>
            <a:lvl6pPr marL="2930417" indent="0">
              <a:buNone/>
              <a:defRPr sz="2100" b="1"/>
            </a:lvl6pPr>
            <a:lvl7pPr marL="3516500" indent="0">
              <a:buNone/>
              <a:defRPr sz="2100" b="1"/>
            </a:lvl7pPr>
            <a:lvl8pPr marL="4102585" indent="0">
              <a:buNone/>
              <a:defRPr sz="2100" b="1"/>
            </a:lvl8pPr>
            <a:lvl9pPr marL="46886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83" indent="0">
              <a:buNone/>
              <a:defRPr sz="2600" b="1"/>
            </a:lvl2pPr>
            <a:lvl3pPr marL="1172168" indent="0">
              <a:buNone/>
              <a:defRPr sz="2300" b="1"/>
            </a:lvl3pPr>
            <a:lvl4pPr marL="1758250" indent="0">
              <a:buNone/>
              <a:defRPr sz="2100" b="1"/>
            </a:lvl4pPr>
            <a:lvl5pPr marL="2344334" indent="0">
              <a:buNone/>
              <a:defRPr sz="2100" b="1"/>
            </a:lvl5pPr>
            <a:lvl6pPr marL="2930417" indent="0">
              <a:buNone/>
              <a:defRPr sz="2100" b="1"/>
            </a:lvl6pPr>
            <a:lvl7pPr marL="3516500" indent="0">
              <a:buNone/>
              <a:defRPr sz="2100" b="1"/>
            </a:lvl7pPr>
            <a:lvl8pPr marL="4102585" indent="0">
              <a:buNone/>
              <a:defRPr sz="2100" b="1"/>
            </a:lvl8pPr>
            <a:lvl9pPr marL="46886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6083" indent="0">
              <a:buNone/>
              <a:defRPr sz="1500"/>
            </a:lvl2pPr>
            <a:lvl3pPr marL="1172168" indent="0">
              <a:buNone/>
              <a:defRPr sz="1300"/>
            </a:lvl3pPr>
            <a:lvl4pPr marL="1758250" indent="0">
              <a:buNone/>
              <a:defRPr sz="1200"/>
            </a:lvl4pPr>
            <a:lvl5pPr marL="2344334" indent="0">
              <a:buNone/>
              <a:defRPr sz="1200"/>
            </a:lvl5pPr>
            <a:lvl6pPr marL="2930417" indent="0">
              <a:buNone/>
              <a:defRPr sz="1200"/>
            </a:lvl6pPr>
            <a:lvl7pPr marL="3516500" indent="0">
              <a:buNone/>
              <a:defRPr sz="1200"/>
            </a:lvl7pPr>
            <a:lvl8pPr marL="4102585" indent="0">
              <a:buNone/>
              <a:defRPr sz="1200"/>
            </a:lvl8pPr>
            <a:lvl9pPr marL="46886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83" indent="0">
              <a:buNone/>
              <a:defRPr sz="3600"/>
            </a:lvl2pPr>
            <a:lvl3pPr marL="1172168" indent="0">
              <a:buNone/>
              <a:defRPr sz="3100"/>
            </a:lvl3pPr>
            <a:lvl4pPr marL="1758250" indent="0">
              <a:buNone/>
              <a:defRPr sz="2600"/>
            </a:lvl4pPr>
            <a:lvl5pPr marL="2344334" indent="0">
              <a:buNone/>
              <a:defRPr sz="2600"/>
            </a:lvl5pPr>
            <a:lvl6pPr marL="2930417" indent="0">
              <a:buNone/>
              <a:defRPr sz="2600"/>
            </a:lvl6pPr>
            <a:lvl7pPr marL="3516500" indent="0">
              <a:buNone/>
              <a:defRPr sz="2600"/>
            </a:lvl7pPr>
            <a:lvl8pPr marL="4102585" indent="0">
              <a:buNone/>
              <a:defRPr sz="2600"/>
            </a:lvl8pPr>
            <a:lvl9pPr marL="46886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6083" indent="0">
              <a:buNone/>
              <a:defRPr sz="1500"/>
            </a:lvl2pPr>
            <a:lvl3pPr marL="1172168" indent="0">
              <a:buNone/>
              <a:defRPr sz="1300"/>
            </a:lvl3pPr>
            <a:lvl4pPr marL="1758250" indent="0">
              <a:buNone/>
              <a:defRPr sz="1200"/>
            </a:lvl4pPr>
            <a:lvl5pPr marL="2344334" indent="0">
              <a:buNone/>
              <a:defRPr sz="1200"/>
            </a:lvl5pPr>
            <a:lvl6pPr marL="2930417" indent="0">
              <a:buNone/>
              <a:defRPr sz="1200"/>
            </a:lvl6pPr>
            <a:lvl7pPr marL="3516500" indent="0">
              <a:buNone/>
              <a:defRPr sz="1200"/>
            </a:lvl7pPr>
            <a:lvl8pPr marL="4102585" indent="0">
              <a:buNone/>
              <a:defRPr sz="1200"/>
            </a:lvl8pPr>
            <a:lvl9pPr marL="46886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059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003504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852609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41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1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2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2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3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4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39991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66264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60" indent="0">
              <a:buNone/>
              <a:defRPr sz="2600" b="1"/>
            </a:lvl2pPr>
            <a:lvl3pPr marL="1172121" indent="0">
              <a:buNone/>
              <a:defRPr sz="2300" b="1"/>
            </a:lvl3pPr>
            <a:lvl4pPr marL="1758180" indent="0">
              <a:buNone/>
              <a:defRPr sz="2100" b="1"/>
            </a:lvl4pPr>
            <a:lvl5pPr marL="2344241" indent="0">
              <a:buNone/>
              <a:defRPr sz="2100" b="1"/>
            </a:lvl5pPr>
            <a:lvl6pPr marL="2930299" indent="0">
              <a:buNone/>
              <a:defRPr sz="2100" b="1"/>
            </a:lvl6pPr>
            <a:lvl7pPr marL="3516359" indent="0">
              <a:buNone/>
              <a:defRPr sz="2100" b="1"/>
            </a:lvl7pPr>
            <a:lvl8pPr marL="4102421" indent="0">
              <a:buNone/>
              <a:defRPr sz="2100" b="1"/>
            </a:lvl8pPr>
            <a:lvl9pPr marL="4688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60" indent="0">
              <a:buNone/>
              <a:defRPr sz="2600" b="1"/>
            </a:lvl2pPr>
            <a:lvl3pPr marL="1172121" indent="0">
              <a:buNone/>
              <a:defRPr sz="2300" b="1"/>
            </a:lvl3pPr>
            <a:lvl4pPr marL="1758180" indent="0">
              <a:buNone/>
              <a:defRPr sz="2100" b="1"/>
            </a:lvl4pPr>
            <a:lvl5pPr marL="2344241" indent="0">
              <a:buNone/>
              <a:defRPr sz="2100" b="1"/>
            </a:lvl5pPr>
            <a:lvl6pPr marL="2930299" indent="0">
              <a:buNone/>
              <a:defRPr sz="2100" b="1"/>
            </a:lvl6pPr>
            <a:lvl7pPr marL="3516359" indent="0">
              <a:buNone/>
              <a:defRPr sz="2100" b="1"/>
            </a:lvl7pPr>
            <a:lvl8pPr marL="4102421" indent="0">
              <a:buNone/>
              <a:defRPr sz="2100" b="1"/>
            </a:lvl8pPr>
            <a:lvl9pPr marL="4688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09915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352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003504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6060" indent="0">
              <a:buNone/>
              <a:defRPr sz="1500"/>
            </a:lvl2pPr>
            <a:lvl3pPr marL="1172121" indent="0">
              <a:buNone/>
              <a:defRPr sz="1300"/>
            </a:lvl3pPr>
            <a:lvl4pPr marL="1758180" indent="0">
              <a:buNone/>
              <a:defRPr sz="1200"/>
            </a:lvl4pPr>
            <a:lvl5pPr marL="2344241" indent="0">
              <a:buNone/>
              <a:defRPr sz="1200"/>
            </a:lvl5pPr>
            <a:lvl6pPr marL="2930299" indent="0">
              <a:buNone/>
              <a:defRPr sz="1200"/>
            </a:lvl6pPr>
            <a:lvl7pPr marL="3516359" indent="0">
              <a:buNone/>
              <a:defRPr sz="1200"/>
            </a:lvl7pPr>
            <a:lvl8pPr marL="4102421" indent="0">
              <a:buNone/>
              <a:defRPr sz="1200"/>
            </a:lvl8pPr>
            <a:lvl9pPr marL="4688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61417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60" indent="0">
              <a:buNone/>
              <a:defRPr sz="3600"/>
            </a:lvl2pPr>
            <a:lvl3pPr marL="1172121" indent="0">
              <a:buNone/>
              <a:defRPr sz="3100"/>
            </a:lvl3pPr>
            <a:lvl4pPr marL="1758180" indent="0">
              <a:buNone/>
              <a:defRPr sz="2600"/>
            </a:lvl4pPr>
            <a:lvl5pPr marL="2344241" indent="0">
              <a:buNone/>
              <a:defRPr sz="2600"/>
            </a:lvl5pPr>
            <a:lvl6pPr marL="2930299" indent="0">
              <a:buNone/>
              <a:defRPr sz="2600"/>
            </a:lvl6pPr>
            <a:lvl7pPr marL="3516359" indent="0">
              <a:buNone/>
              <a:defRPr sz="2600"/>
            </a:lvl7pPr>
            <a:lvl8pPr marL="4102421" indent="0">
              <a:buNone/>
              <a:defRPr sz="2600"/>
            </a:lvl8pPr>
            <a:lvl9pPr marL="46884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6060" indent="0">
              <a:buNone/>
              <a:defRPr sz="1500"/>
            </a:lvl2pPr>
            <a:lvl3pPr marL="1172121" indent="0">
              <a:buNone/>
              <a:defRPr sz="1300"/>
            </a:lvl3pPr>
            <a:lvl4pPr marL="1758180" indent="0">
              <a:buNone/>
              <a:defRPr sz="1200"/>
            </a:lvl4pPr>
            <a:lvl5pPr marL="2344241" indent="0">
              <a:buNone/>
              <a:defRPr sz="1200"/>
            </a:lvl5pPr>
            <a:lvl6pPr marL="2930299" indent="0">
              <a:buNone/>
              <a:defRPr sz="1200"/>
            </a:lvl6pPr>
            <a:lvl7pPr marL="3516359" indent="0">
              <a:buNone/>
              <a:defRPr sz="1200"/>
            </a:lvl7pPr>
            <a:lvl8pPr marL="4102421" indent="0">
              <a:buNone/>
              <a:defRPr sz="1200"/>
            </a:lvl8pPr>
            <a:lvl9pPr marL="4688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56063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65234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29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28" indent="0">
              <a:buNone/>
              <a:defRPr sz="1500"/>
            </a:lvl2pPr>
            <a:lvl3pPr marL="1171651" indent="0">
              <a:buNone/>
              <a:defRPr sz="1300"/>
            </a:lvl3pPr>
            <a:lvl4pPr marL="1757475" indent="0">
              <a:buNone/>
              <a:defRPr sz="1200"/>
            </a:lvl4pPr>
            <a:lvl5pPr marL="2343304" indent="0">
              <a:buNone/>
              <a:defRPr sz="1200"/>
            </a:lvl5pPr>
            <a:lvl6pPr marL="2929124" indent="0">
              <a:buNone/>
              <a:defRPr sz="1200"/>
            </a:lvl6pPr>
            <a:lvl7pPr marL="3514949" indent="0">
              <a:buNone/>
              <a:defRPr sz="1200"/>
            </a:lvl7pPr>
            <a:lvl8pPr marL="4100780" indent="0">
              <a:buNone/>
              <a:defRPr sz="1200"/>
            </a:lvl8pPr>
            <a:lvl9pPr marL="46866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6141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0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1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2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2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37" indent="0">
              <a:buNone/>
              <a:defRPr sz="2600" b="1"/>
            </a:lvl2pPr>
            <a:lvl3pPr marL="1172074" indent="0">
              <a:buNone/>
              <a:defRPr sz="2300" b="1"/>
            </a:lvl3pPr>
            <a:lvl4pPr marL="1758109" indent="0">
              <a:buNone/>
              <a:defRPr sz="2100" b="1"/>
            </a:lvl4pPr>
            <a:lvl5pPr marL="2344147" indent="0">
              <a:buNone/>
              <a:defRPr sz="2100" b="1"/>
            </a:lvl5pPr>
            <a:lvl6pPr marL="2930182" indent="0">
              <a:buNone/>
              <a:defRPr sz="2100" b="1"/>
            </a:lvl6pPr>
            <a:lvl7pPr marL="3516218" indent="0">
              <a:buNone/>
              <a:defRPr sz="2100" b="1"/>
            </a:lvl7pPr>
            <a:lvl8pPr marL="4102256" indent="0">
              <a:buNone/>
              <a:defRPr sz="2100" b="1"/>
            </a:lvl8pPr>
            <a:lvl9pPr marL="46882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37" indent="0">
              <a:buNone/>
              <a:defRPr sz="2600" b="1"/>
            </a:lvl2pPr>
            <a:lvl3pPr marL="1172074" indent="0">
              <a:buNone/>
              <a:defRPr sz="2300" b="1"/>
            </a:lvl3pPr>
            <a:lvl4pPr marL="1758109" indent="0">
              <a:buNone/>
              <a:defRPr sz="2100" b="1"/>
            </a:lvl4pPr>
            <a:lvl5pPr marL="2344147" indent="0">
              <a:buNone/>
              <a:defRPr sz="2100" b="1"/>
            </a:lvl5pPr>
            <a:lvl6pPr marL="2930182" indent="0">
              <a:buNone/>
              <a:defRPr sz="2100" b="1"/>
            </a:lvl6pPr>
            <a:lvl7pPr marL="3516218" indent="0">
              <a:buNone/>
              <a:defRPr sz="2100" b="1"/>
            </a:lvl7pPr>
            <a:lvl8pPr marL="4102256" indent="0">
              <a:buNone/>
              <a:defRPr sz="2100" b="1"/>
            </a:lvl8pPr>
            <a:lvl9pPr marL="46882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037" indent="0">
              <a:buNone/>
              <a:defRPr sz="1500"/>
            </a:lvl2pPr>
            <a:lvl3pPr marL="1172074" indent="0">
              <a:buNone/>
              <a:defRPr sz="1300"/>
            </a:lvl3pPr>
            <a:lvl4pPr marL="1758109" indent="0">
              <a:buNone/>
              <a:defRPr sz="1200"/>
            </a:lvl4pPr>
            <a:lvl5pPr marL="2344147" indent="0">
              <a:buNone/>
              <a:defRPr sz="1200"/>
            </a:lvl5pPr>
            <a:lvl6pPr marL="2930182" indent="0">
              <a:buNone/>
              <a:defRPr sz="1200"/>
            </a:lvl6pPr>
            <a:lvl7pPr marL="3516218" indent="0">
              <a:buNone/>
              <a:defRPr sz="1200"/>
            </a:lvl7pPr>
            <a:lvl8pPr marL="4102256" indent="0">
              <a:buNone/>
              <a:defRPr sz="1200"/>
            </a:lvl8pPr>
            <a:lvl9pPr marL="46882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37" indent="0">
              <a:buNone/>
              <a:defRPr sz="3600"/>
            </a:lvl2pPr>
            <a:lvl3pPr marL="1172074" indent="0">
              <a:buNone/>
              <a:defRPr sz="3100"/>
            </a:lvl3pPr>
            <a:lvl4pPr marL="1758109" indent="0">
              <a:buNone/>
              <a:defRPr sz="2600"/>
            </a:lvl4pPr>
            <a:lvl5pPr marL="2344147" indent="0">
              <a:buNone/>
              <a:defRPr sz="2600"/>
            </a:lvl5pPr>
            <a:lvl6pPr marL="2930182" indent="0">
              <a:buNone/>
              <a:defRPr sz="2600"/>
            </a:lvl6pPr>
            <a:lvl7pPr marL="3516218" indent="0">
              <a:buNone/>
              <a:defRPr sz="2600"/>
            </a:lvl7pPr>
            <a:lvl8pPr marL="4102256" indent="0">
              <a:buNone/>
              <a:defRPr sz="2600"/>
            </a:lvl8pPr>
            <a:lvl9pPr marL="46882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6037" indent="0">
              <a:buNone/>
              <a:defRPr sz="1500"/>
            </a:lvl2pPr>
            <a:lvl3pPr marL="1172074" indent="0">
              <a:buNone/>
              <a:defRPr sz="1300"/>
            </a:lvl3pPr>
            <a:lvl4pPr marL="1758109" indent="0">
              <a:buNone/>
              <a:defRPr sz="1200"/>
            </a:lvl4pPr>
            <a:lvl5pPr marL="2344147" indent="0">
              <a:buNone/>
              <a:defRPr sz="1200"/>
            </a:lvl5pPr>
            <a:lvl6pPr marL="2930182" indent="0">
              <a:buNone/>
              <a:defRPr sz="1200"/>
            </a:lvl6pPr>
            <a:lvl7pPr marL="3516218" indent="0">
              <a:buNone/>
              <a:defRPr sz="1200"/>
            </a:lvl7pPr>
            <a:lvl8pPr marL="4102256" indent="0">
              <a:buNone/>
              <a:defRPr sz="1200"/>
            </a:lvl8pPr>
            <a:lvl9pPr marL="46882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28" indent="0">
              <a:buNone/>
              <a:defRPr sz="3600"/>
            </a:lvl2pPr>
            <a:lvl3pPr marL="1171651" indent="0">
              <a:buNone/>
              <a:defRPr sz="3100"/>
            </a:lvl3pPr>
            <a:lvl4pPr marL="1757475" indent="0">
              <a:buNone/>
              <a:defRPr sz="2600"/>
            </a:lvl4pPr>
            <a:lvl5pPr marL="2343304" indent="0">
              <a:buNone/>
              <a:defRPr sz="2600"/>
            </a:lvl5pPr>
            <a:lvl6pPr marL="2929124" indent="0">
              <a:buNone/>
              <a:defRPr sz="2600"/>
            </a:lvl6pPr>
            <a:lvl7pPr marL="3514949" indent="0">
              <a:buNone/>
              <a:defRPr sz="2600"/>
            </a:lvl7pPr>
            <a:lvl8pPr marL="4100780" indent="0">
              <a:buNone/>
              <a:defRPr sz="2600"/>
            </a:lvl8pPr>
            <a:lvl9pPr marL="46866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28" indent="0">
              <a:buNone/>
              <a:defRPr sz="1500"/>
            </a:lvl2pPr>
            <a:lvl3pPr marL="1171651" indent="0">
              <a:buNone/>
              <a:defRPr sz="1300"/>
            </a:lvl3pPr>
            <a:lvl4pPr marL="1757475" indent="0">
              <a:buNone/>
              <a:defRPr sz="1200"/>
            </a:lvl4pPr>
            <a:lvl5pPr marL="2343304" indent="0">
              <a:buNone/>
              <a:defRPr sz="1200"/>
            </a:lvl5pPr>
            <a:lvl6pPr marL="2929124" indent="0">
              <a:buNone/>
              <a:defRPr sz="1200"/>
            </a:lvl6pPr>
            <a:lvl7pPr marL="3514949" indent="0">
              <a:buNone/>
              <a:defRPr sz="1200"/>
            </a:lvl7pPr>
            <a:lvl8pPr marL="4100780" indent="0">
              <a:buNone/>
              <a:defRPr sz="1200"/>
            </a:lvl8pPr>
            <a:lvl9pPr marL="46866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56063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9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0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0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14" indent="0">
              <a:buNone/>
              <a:defRPr sz="2600" b="1"/>
            </a:lvl2pPr>
            <a:lvl3pPr marL="1172027" indent="0">
              <a:buNone/>
              <a:defRPr sz="2300" b="1"/>
            </a:lvl3pPr>
            <a:lvl4pPr marL="1758039" indent="0">
              <a:buNone/>
              <a:defRPr sz="2100" b="1"/>
            </a:lvl4pPr>
            <a:lvl5pPr marL="2344054" indent="0">
              <a:buNone/>
              <a:defRPr sz="2100" b="1"/>
            </a:lvl5pPr>
            <a:lvl6pPr marL="2930065" indent="0">
              <a:buNone/>
              <a:defRPr sz="2100" b="1"/>
            </a:lvl6pPr>
            <a:lvl7pPr marL="3516077" indent="0">
              <a:buNone/>
              <a:defRPr sz="2100" b="1"/>
            </a:lvl7pPr>
            <a:lvl8pPr marL="4102092" indent="0">
              <a:buNone/>
              <a:defRPr sz="2100" b="1"/>
            </a:lvl8pPr>
            <a:lvl9pPr marL="4688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14" indent="0">
              <a:buNone/>
              <a:defRPr sz="2600" b="1"/>
            </a:lvl2pPr>
            <a:lvl3pPr marL="1172027" indent="0">
              <a:buNone/>
              <a:defRPr sz="2300" b="1"/>
            </a:lvl3pPr>
            <a:lvl4pPr marL="1758039" indent="0">
              <a:buNone/>
              <a:defRPr sz="2100" b="1"/>
            </a:lvl4pPr>
            <a:lvl5pPr marL="2344054" indent="0">
              <a:buNone/>
              <a:defRPr sz="2100" b="1"/>
            </a:lvl5pPr>
            <a:lvl6pPr marL="2930065" indent="0">
              <a:buNone/>
              <a:defRPr sz="2100" b="1"/>
            </a:lvl6pPr>
            <a:lvl7pPr marL="3516077" indent="0">
              <a:buNone/>
              <a:defRPr sz="2100" b="1"/>
            </a:lvl7pPr>
            <a:lvl8pPr marL="4102092" indent="0">
              <a:buNone/>
              <a:defRPr sz="2100" b="1"/>
            </a:lvl8pPr>
            <a:lvl9pPr marL="4688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014" indent="0">
              <a:buNone/>
              <a:defRPr sz="1500"/>
            </a:lvl2pPr>
            <a:lvl3pPr marL="1172027" indent="0">
              <a:buNone/>
              <a:defRPr sz="1300"/>
            </a:lvl3pPr>
            <a:lvl4pPr marL="1758039" indent="0">
              <a:buNone/>
              <a:defRPr sz="1200"/>
            </a:lvl4pPr>
            <a:lvl5pPr marL="2344054" indent="0">
              <a:buNone/>
              <a:defRPr sz="1200"/>
            </a:lvl5pPr>
            <a:lvl6pPr marL="2930065" indent="0">
              <a:buNone/>
              <a:defRPr sz="1200"/>
            </a:lvl6pPr>
            <a:lvl7pPr marL="3516077" indent="0">
              <a:buNone/>
              <a:defRPr sz="1200"/>
            </a:lvl7pPr>
            <a:lvl8pPr marL="4102092" indent="0">
              <a:buNone/>
              <a:defRPr sz="1200"/>
            </a:lvl8pPr>
            <a:lvl9pPr marL="4688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14" indent="0">
              <a:buNone/>
              <a:defRPr sz="3600"/>
            </a:lvl2pPr>
            <a:lvl3pPr marL="1172027" indent="0">
              <a:buNone/>
              <a:defRPr sz="3100"/>
            </a:lvl3pPr>
            <a:lvl4pPr marL="1758039" indent="0">
              <a:buNone/>
              <a:defRPr sz="2600"/>
            </a:lvl4pPr>
            <a:lvl5pPr marL="2344054" indent="0">
              <a:buNone/>
              <a:defRPr sz="2600"/>
            </a:lvl5pPr>
            <a:lvl6pPr marL="2930065" indent="0">
              <a:buNone/>
              <a:defRPr sz="2600"/>
            </a:lvl6pPr>
            <a:lvl7pPr marL="3516077" indent="0">
              <a:buNone/>
              <a:defRPr sz="2600"/>
            </a:lvl7pPr>
            <a:lvl8pPr marL="4102092" indent="0">
              <a:buNone/>
              <a:defRPr sz="2600"/>
            </a:lvl8pPr>
            <a:lvl9pPr marL="46881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0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6014" indent="0">
              <a:buNone/>
              <a:defRPr sz="1500"/>
            </a:lvl2pPr>
            <a:lvl3pPr marL="1172027" indent="0">
              <a:buNone/>
              <a:defRPr sz="1300"/>
            </a:lvl3pPr>
            <a:lvl4pPr marL="1758039" indent="0">
              <a:buNone/>
              <a:defRPr sz="1200"/>
            </a:lvl4pPr>
            <a:lvl5pPr marL="2344054" indent="0">
              <a:buNone/>
              <a:defRPr sz="1200"/>
            </a:lvl5pPr>
            <a:lvl6pPr marL="2930065" indent="0">
              <a:buNone/>
              <a:defRPr sz="1200"/>
            </a:lvl6pPr>
            <a:lvl7pPr marL="3516077" indent="0">
              <a:buNone/>
              <a:defRPr sz="1200"/>
            </a:lvl7pPr>
            <a:lvl8pPr marL="4102092" indent="0">
              <a:buNone/>
              <a:defRPr sz="1200"/>
            </a:lvl8pPr>
            <a:lvl9pPr marL="4688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65234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9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9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9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9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91" indent="0">
              <a:buNone/>
              <a:defRPr sz="2600" b="1"/>
            </a:lvl2pPr>
            <a:lvl3pPr marL="1171980" indent="0">
              <a:buNone/>
              <a:defRPr sz="2300" b="1"/>
            </a:lvl3pPr>
            <a:lvl4pPr marL="1757968" indent="0">
              <a:buNone/>
              <a:defRPr sz="2100" b="1"/>
            </a:lvl4pPr>
            <a:lvl5pPr marL="2343960" indent="0">
              <a:buNone/>
              <a:defRPr sz="2100" b="1"/>
            </a:lvl5pPr>
            <a:lvl6pPr marL="2929948" indent="0">
              <a:buNone/>
              <a:defRPr sz="2100" b="1"/>
            </a:lvl6pPr>
            <a:lvl7pPr marL="3515936" indent="0">
              <a:buNone/>
              <a:defRPr sz="2100" b="1"/>
            </a:lvl7pPr>
            <a:lvl8pPr marL="4101928" indent="0">
              <a:buNone/>
              <a:defRPr sz="2100" b="1"/>
            </a:lvl8pPr>
            <a:lvl9pPr marL="4687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91" indent="0">
              <a:buNone/>
              <a:defRPr sz="2600" b="1"/>
            </a:lvl2pPr>
            <a:lvl3pPr marL="1171980" indent="0">
              <a:buNone/>
              <a:defRPr sz="2300" b="1"/>
            </a:lvl3pPr>
            <a:lvl4pPr marL="1757968" indent="0">
              <a:buNone/>
              <a:defRPr sz="2100" b="1"/>
            </a:lvl4pPr>
            <a:lvl5pPr marL="2343960" indent="0">
              <a:buNone/>
              <a:defRPr sz="2100" b="1"/>
            </a:lvl5pPr>
            <a:lvl6pPr marL="2929948" indent="0">
              <a:buNone/>
              <a:defRPr sz="2100" b="1"/>
            </a:lvl6pPr>
            <a:lvl7pPr marL="3515936" indent="0">
              <a:buNone/>
              <a:defRPr sz="2100" b="1"/>
            </a:lvl7pPr>
            <a:lvl8pPr marL="4101928" indent="0">
              <a:buNone/>
              <a:defRPr sz="2100" b="1"/>
            </a:lvl8pPr>
            <a:lvl9pPr marL="4687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991" indent="0">
              <a:buNone/>
              <a:defRPr sz="1500"/>
            </a:lvl2pPr>
            <a:lvl3pPr marL="1171980" indent="0">
              <a:buNone/>
              <a:defRPr sz="1300"/>
            </a:lvl3pPr>
            <a:lvl4pPr marL="1757968" indent="0">
              <a:buNone/>
              <a:defRPr sz="1200"/>
            </a:lvl4pPr>
            <a:lvl5pPr marL="2343960" indent="0">
              <a:buNone/>
              <a:defRPr sz="1200"/>
            </a:lvl5pPr>
            <a:lvl6pPr marL="2929948" indent="0">
              <a:buNone/>
              <a:defRPr sz="1200"/>
            </a:lvl6pPr>
            <a:lvl7pPr marL="3515936" indent="0">
              <a:buNone/>
              <a:defRPr sz="1200"/>
            </a:lvl7pPr>
            <a:lvl8pPr marL="4101928" indent="0">
              <a:buNone/>
              <a:defRPr sz="1200"/>
            </a:lvl8pPr>
            <a:lvl9pPr marL="4687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29033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91" indent="0">
              <a:buNone/>
              <a:defRPr sz="3600"/>
            </a:lvl2pPr>
            <a:lvl3pPr marL="1171980" indent="0">
              <a:buNone/>
              <a:defRPr sz="3100"/>
            </a:lvl3pPr>
            <a:lvl4pPr marL="1757968" indent="0">
              <a:buNone/>
              <a:defRPr sz="2600"/>
            </a:lvl4pPr>
            <a:lvl5pPr marL="2343960" indent="0">
              <a:buNone/>
              <a:defRPr sz="2600"/>
            </a:lvl5pPr>
            <a:lvl6pPr marL="2929948" indent="0">
              <a:buNone/>
              <a:defRPr sz="2600"/>
            </a:lvl6pPr>
            <a:lvl7pPr marL="3515936" indent="0">
              <a:buNone/>
              <a:defRPr sz="2600"/>
            </a:lvl7pPr>
            <a:lvl8pPr marL="4101928" indent="0">
              <a:buNone/>
              <a:defRPr sz="2600"/>
            </a:lvl8pPr>
            <a:lvl9pPr marL="46879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991" indent="0">
              <a:buNone/>
              <a:defRPr sz="1500"/>
            </a:lvl2pPr>
            <a:lvl3pPr marL="1171980" indent="0">
              <a:buNone/>
              <a:defRPr sz="1300"/>
            </a:lvl3pPr>
            <a:lvl4pPr marL="1757968" indent="0">
              <a:buNone/>
              <a:defRPr sz="1200"/>
            </a:lvl4pPr>
            <a:lvl5pPr marL="2343960" indent="0">
              <a:buNone/>
              <a:defRPr sz="1200"/>
            </a:lvl5pPr>
            <a:lvl6pPr marL="2929948" indent="0">
              <a:buNone/>
              <a:defRPr sz="1200"/>
            </a:lvl6pPr>
            <a:lvl7pPr marL="3515936" indent="0">
              <a:buNone/>
              <a:defRPr sz="1200"/>
            </a:lvl7pPr>
            <a:lvl8pPr marL="4101928" indent="0">
              <a:buNone/>
              <a:defRPr sz="1200"/>
            </a:lvl8pPr>
            <a:lvl9pPr marL="4687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95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6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9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8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7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7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68" indent="0">
              <a:buNone/>
              <a:defRPr sz="2600" b="1"/>
            </a:lvl2pPr>
            <a:lvl3pPr marL="1171933" indent="0">
              <a:buNone/>
              <a:defRPr sz="2300" b="1"/>
            </a:lvl3pPr>
            <a:lvl4pPr marL="1757898" indent="0">
              <a:buNone/>
              <a:defRPr sz="2100" b="1"/>
            </a:lvl4pPr>
            <a:lvl5pPr marL="2343866" indent="0">
              <a:buNone/>
              <a:defRPr sz="2100" b="1"/>
            </a:lvl5pPr>
            <a:lvl6pPr marL="2929830" indent="0">
              <a:buNone/>
              <a:defRPr sz="2100" b="1"/>
            </a:lvl6pPr>
            <a:lvl7pPr marL="3515795" indent="0">
              <a:buNone/>
              <a:defRPr sz="2100" b="1"/>
            </a:lvl7pPr>
            <a:lvl8pPr marL="4101764" indent="0">
              <a:buNone/>
              <a:defRPr sz="2100" b="1"/>
            </a:lvl8pPr>
            <a:lvl9pPr marL="4687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68" indent="0">
              <a:buNone/>
              <a:defRPr sz="2600" b="1"/>
            </a:lvl2pPr>
            <a:lvl3pPr marL="1171933" indent="0">
              <a:buNone/>
              <a:defRPr sz="2300" b="1"/>
            </a:lvl3pPr>
            <a:lvl4pPr marL="1757898" indent="0">
              <a:buNone/>
              <a:defRPr sz="2100" b="1"/>
            </a:lvl4pPr>
            <a:lvl5pPr marL="2343866" indent="0">
              <a:buNone/>
              <a:defRPr sz="2100" b="1"/>
            </a:lvl5pPr>
            <a:lvl6pPr marL="2929830" indent="0">
              <a:buNone/>
              <a:defRPr sz="2100" b="1"/>
            </a:lvl6pPr>
            <a:lvl7pPr marL="3515795" indent="0">
              <a:buNone/>
              <a:defRPr sz="2100" b="1"/>
            </a:lvl7pPr>
            <a:lvl8pPr marL="4101764" indent="0">
              <a:buNone/>
              <a:defRPr sz="2100" b="1"/>
            </a:lvl8pPr>
            <a:lvl9pPr marL="4687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FC-A02D-3040-9CA3-0137ACDADEF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968" indent="0">
              <a:buNone/>
              <a:defRPr sz="1500"/>
            </a:lvl2pPr>
            <a:lvl3pPr marL="1171933" indent="0">
              <a:buNone/>
              <a:defRPr sz="1300"/>
            </a:lvl3pPr>
            <a:lvl4pPr marL="1757898" indent="0">
              <a:buNone/>
              <a:defRPr sz="1200"/>
            </a:lvl4pPr>
            <a:lvl5pPr marL="2343866" indent="0">
              <a:buNone/>
              <a:defRPr sz="1200"/>
            </a:lvl5pPr>
            <a:lvl6pPr marL="2929830" indent="0">
              <a:buNone/>
              <a:defRPr sz="1200"/>
            </a:lvl6pPr>
            <a:lvl7pPr marL="3515795" indent="0">
              <a:buNone/>
              <a:defRPr sz="1200"/>
            </a:lvl7pPr>
            <a:lvl8pPr marL="4101764" indent="0">
              <a:buNone/>
              <a:defRPr sz="1200"/>
            </a:lvl8pPr>
            <a:lvl9pPr marL="4687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68" indent="0">
              <a:buNone/>
              <a:defRPr sz="3600"/>
            </a:lvl2pPr>
            <a:lvl3pPr marL="1171933" indent="0">
              <a:buNone/>
              <a:defRPr sz="3100"/>
            </a:lvl3pPr>
            <a:lvl4pPr marL="1757898" indent="0">
              <a:buNone/>
              <a:defRPr sz="2600"/>
            </a:lvl4pPr>
            <a:lvl5pPr marL="2343866" indent="0">
              <a:buNone/>
              <a:defRPr sz="2600"/>
            </a:lvl5pPr>
            <a:lvl6pPr marL="2929830" indent="0">
              <a:buNone/>
              <a:defRPr sz="2600"/>
            </a:lvl6pPr>
            <a:lvl7pPr marL="3515795" indent="0">
              <a:buNone/>
              <a:defRPr sz="2600"/>
            </a:lvl7pPr>
            <a:lvl8pPr marL="4101764" indent="0">
              <a:buNone/>
              <a:defRPr sz="2600"/>
            </a:lvl8pPr>
            <a:lvl9pPr marL="468773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968" indent="0">
              <a:buNone/>
              <a:defRPr sz="1500"/>
            </a:lvl2pPr>
            <a:lvl3pPr marL="1171933" indent="0">
              <a:buNone/>
              <a:defRPr sz="1300"/>
            </a:lvl3pPr>
            <a:lvl4pPr marL="1757898" indent="0">
              <a:buNone/>
              <a:defRPr sz="1200"/>
            </a:lvl4pPr>
            <a:lvl5pPr marL="2343866" indent="0">
              <a:buNone/>
              <a:defRPr sz="1200"/>
            </a:lvl5pPr>
            <a:lvl6pPr marL="2929830" indent="0">
              <a:buNone/>
              <a:defRPr sz="1200"/>
            </a:lvl6pPr>
            <a:lvl7pPr marL="3515795" indent="0">
              <a:buNone/>
              <a:defRPr sz="1200"/>
            </a:lvl7pPr>
            <a:lvl8pPr marL="4101764" indent="0">
              <a:buNone/>
              <a:defRPr sz="1200"/>
            </a:lvl8pPr>
            <a:lvl9pPr marL="4687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2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97" indent="0">
              <a:buNone/>
              <a:defRPr sz="3600"/>
            </a:lvl2pPr>
            <a:lvl3pPr marL="1171792" indent="0">
              <a:buNone/>
              <a:defRPr sz="3100"/>
            </a:lvl3pPr>
            <a:lvl4pPr marL="1757686" indent="0">
              <a:buNone/>
              <a:defRPr sz="2600"/>
            </a:lvl4pPr>
            <a:lvl5pPr marL="2343584" indent="0">
              <a:buNone/>
              <a:defRPr sz="2600"/>
            </a:lvl5pPr>
            <a:lvl6pPr marL="2929476" indent="0">
              <a:buNone/>
              <a:defRPr sz="2600"/>
            </a:lvl6pPr>
            <a:lvl7pPr marL="3515372" indent="0">
              <a:buNone/>
              <a:defRPr sz="2600"/>
            </a:lvl7pPr>
            <a:lvl8pPr marL="4101272" indent="0">
              <a:buNone/>
              <a:defRPr sz="2600"/>
            </a:lvl8pPr>
            <a:lvl9pPr marL="4687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0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70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0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5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2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4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0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8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4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59" indent="0">
              <a:buNone/>
              <a:defRPr sz="3600"/>
            </a:lvl2pPr>
            <a:lvl3pPr marL="1171510" indent="0">
              <a:buNone/>
              <a:defRPr sz="3100"/>
            </a:lvl3pPr>
            <a:lvl4pPr marL="1757264" indent="0">
              <a:buNone/>
              <a:defRPr sz="2600"/>
            </a:lvl4pPr>
            <a:lvl5pPr marL="2343023" indent="0">
              <a:buNone/>
              <a:defRPr sz="2600"/>
            </a:lvl5pPr>
            <a:lvl6pPr marL="2928771" indent="0">
              <a:buNone/>
              <a:defRPr sz="2600"/>
            </a:lvl6pPr>
            <a:lvl7pPr marL="3514526" indent="0">
              <a:buNone/>
              <a:defRPr sz="2600"/>
            </a:lvl7pPr>
            <a:lvl8pPr marL="4100287" indent="0">
              <a:buNone/>
              <a:defRPr sz="2600"/>
            </a:lvl8pPr>
            <a:lvl9pPr marL="468604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05" indent="0">
              <a:buNone/>
              <a:defRPr sz="2600" b="1"/>
            </a:lvl2pPr>
            <a:lvl3pPr marL="1171604" indent="0">
              <a:buNone/>
              <a:defRPr sz="2300" b="1"/>
            </a:lvl3pPr>
            <a:lvl4pPr marL="1757405" indent="0">
              <a:buNone/>
              <a:defRPr sz="2100" b="1"/>
            </a:lvl4pPr>
            <a:lvl5pPr marL="2343210" indent="0">
              <a:buNone/>
              <a:defRPr sz="2100" b="1"/>
            </a:lvl5pPr>
            <a:lvl6pPr marL="2929007" indent="0">
              <a:buNone/>
              <a:defRPr sz="2100" b="1"/>
            </a:lvl6pPr>
            <a:lvl7pPr marL="3514808" indent="0">
              <a:buNone/>
              <a:defRPr sz="2100" b="1"/>
            </a:lvl7pPr>
            <a:lvl8pPr marL="4100615" indent="0">
              <a:buNone/>
              <a:defRPr sz="2100" b="1"/>
            </a:lvl8pPr>
            <a:lvl9pPr marL="46864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05" indent="0">
              <a:buNone/>
              <a:defRPr sz="2600" b="1"/>
            </a:lvl2pPr>
            <a:lvl3pPr marL="1171604" indent="0">
              <a:buNone/>
              <a:defRPr sz="2300" b="1"/>
            </a:lvl3pPr>
            <a:lvl4pPr marL="1757405" indent="0">
              <a:buNone/>
              <a:defRPr sz="2100" b="1"/>
            </a:lvl4pPr>
            <a:lvl5pPr marL="2343210" indent="0">
              <a:buNone/>
              <a:defRPr sz="2100" b="1"/>
            </a:lvl5pPr>
            <a:lvl6pPr marL="2929007" indent="0">
              <a:buNone/>
              <a:defRPr sz="2100" b="1"/>
            </a:lvl6pPr>
            <a:lvl7pPr marL="3514808" indent="0">
              <a:buNone/>
              <a:defRPr sz="2100" b="1"/>
            </a:lvl7pPr>
            <a:lvl8pPr marL="4100615" indent="0">
              <a:buNone/>
              <a:defRPr sz="2100" b="1"/>
            </a:lvl8pPr>
            <a:lvl9pPr marL="46864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805" indent="0">
              <a:buNone/>
              <a:defRPr sz="1500"/>
            </a:lvl2pPr>
            <a:lvl3pPr marL="1171604" indent="0">
              <a:buNone/>
              <a:defRPr sz="1300"/>
            </a:lvl3pPr>
            <a:lvl4pPr marL="1757405" indent="0">
              <a:buNone/>
              <a:defRPr sz="1200"/>
            </a:lvl4pPr>
            <a:lvl5pPr marL="2343210" indent="0">
              <a:buNone/>
              <a:defRPr sz="1200"/>
            </a:lvl5pPr>
            <a:lvl6pPr marL="2929007" indent="0">
              <a:buNone/>
              <a:defRPr sz="1200"/>
            </a:lvl6pPr>
            <a:lvl7pPr marL="3514808" indent="0">
              <a:buNone/>
              <a:defRPr sz="1200"/>
            </a:lvl7pPr>
            <a:lvl8pPr marL="4100615" indent="0">
              <a:buNone/>
              <a:defRPr sz="1200"/>
            </a:lvl8pPr>
            <a:lvl9pPr marL="46864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05" indent="0">
              <a:buNone/>
              <a:defRPr sz="3600"/>
            </a:lvl2pPr>
            <a:lvl3pPr marL="1171604" indent="0">
              <a:buNone/>
              <a:defRPr sz="3100"/>
            </a:lvl3pPr>
            <a:lvl4pPr marL="1757405" indent="0">
              <a:buNone/>
              <a:defRPr sz="2600"/>
            </a:lvl4pPr>
            <a:lvl5pPr marL="2343210" indent="0">
              <a:buNone/>
              <a:defRPr sz="2600"/>
            </a:lvl5pPr>
            <a:lvl6pPr marL="2929007" indent="0">
              <a:buNone/>
              <a:defRPr sz="2600"/>
            </a:lvl6pPr>
            <a:lvl7pPr marL="3514808" indent="0">
              <a:buNone/>
              <a:defRPr sz="2600"/>
            </a:lvl7pPr>
            <a:lvl8pPr marL="4100615" indent="0">
              <a:buNone/>
              <a:defRPr sz="2600"/>
            </a:lvl8pPr>
            <a:lvl9pPr marL="46864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05" indent="0">
              <a:buNone/>
              <a:defRPr sz="1500"/>
            </a:lvl2pPr>
            <a:lvl3pPr marL="1171604" indent="0">
              <a:buNone/>
              <a:defRPr sz="1300"/>
            </a:lvl3pPr>
            <a:lvl4pPr marL="1757405" indent="0">
              <a:buNone/>
              <a:defRPr sz="1200"/>
            </a:lvl4pPr>
            <a:lvl5pPr marL="2343210" indent="0">
              <a:buNone/>
              <a:defRPr sz="1200"/>
            </a:lvl5pPr>
            <a:lvl6pPr marL="2929007" indent="0">
              <a:buNone/>
              <a:defRPr sz="1200"/>
            </a:lvl6pPr>
            <a:lvl7pPr marL="3514808" indent="0">
              <a:buNone/>
              <a:defRPr sz="1200"/>
            </a:lvl7pPr>
            <a:lvl8pPr marL="4100615" indent="0">
              <a:buNone/>
              <a:defRPr sz="1200"/>
            </a:lvl8pPr>
            <a:lvl9pPr marL="46864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4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85697" indent="0">
              <a:buNone/>
              <a:defRPr sz="3600"/>
            </a:lvl2pPr>
            <a:lvl3pPr marL="1171389" indent="0">
              <a:buNone/>
              <a:defRPr sz="3100"/>
            </a:lvl3pPr>
            <a:lvl4pPr marL="1757080" indent="0">
              <a:buNone/>
              <a:defRPr sz="2700"/>
            </a:lvl4pPr>
            <a:lvl5pPr marL="2342779" indent="0">
              <a:buNone/>
              <a:defRPr sz="2700"/>
            </a:lvl5pPr>
            <a:lvl6pPr marL="2928466" indent="0">
              <a:buNone/>
              <a:defRPr sz="2700"/>
            </a:lvl6pPr>
            <a:lvl7pPr marL="3514157" indent="0">
              <a:buNone/>
              <a:defRPr sz="2700"/>
            </a:lvl7pPr>
            <a:lvl8pPr marL="4099855" indent="0">
              <a:buNone/>
              <a:defRPr sz="2700"/>
            </a:lvl8pPr>
            <a:lvl9pPr marL="4685551" indent="0">
              <a:buNone/>
              <a:defRPr sz="2700"/>
            </a:lvl9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585697" indent="0">
              <a:buNone/>
              <a:defRPr sz="1500"/>
            </a:lvl2pPr>
            <a:lvl3pPr marL="1171389" indent="0">
              <a:buNone/>
              <a:defRPr sz="1300"/>
            </a:lvl3pPr>
            <a:lvl4pPr marL="1757080" indent="0">
              <a:buNone/>
              <a:defRPr sz="1200"/>
            </a:lvl4pPr>
            <a:lvl5pPr marL="2342779" indent="0">
              <a:buNone/>
              <a:defRPr sz="1200"/>
            </a:lvl5pPr>
            <a:lvl6pPr marL="2928466" indent="0">
              <a:buNone/>
              <a:defRPr sz="1200"/>
            </a:lvl6pPr>
            <a:lvl7pPr marL="3514157" indent="0">
              <a:buNone/>
              <a:defRPr sz="1200"/>
            </a:lvl7pPr>
            <a:lvl8pPr marL="4099855" indent="0">
              <a:buNone/>
              <a:defRPr sz="1200"/>
            </a:lvl8pPr>
            <a:lvl9pPr marL="4685551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8727-0CD9-A143-9B4D-B0D23EDF4005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1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3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8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6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4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2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82" indent="0">
              <a:buNone/>
              <a:defRPr sz="2600" b="1"/>
            </a:lvl2pPr>
            <a:lvl3pPr marL="1171557" indent="0">
              <a:buNone/>
              <a:defRPr sz="2300" b="1"/>
            </a:lvl3pPr>
            <a:lvl4pPr marL="1757335" indent="0">
              <a:buNone/>
              <a:defRPr sz="2100" b="1"/>
            </a:lvl4pPr>
            <a:lvl5pPr marL="2343117" indent="0">
              <a:buNone/>
              <a:defRPr sz="2100" b="1"/>
            </a:lvl5pPr>
            <a:lvl6pPr marL="2928889" indent="0">
              <a:buNone/>
              <a:defRPr sz="2100" b="1"/>
            </a:lvl6pPr>
            <a:lvl7pPr marL="3514667" indent="0">
              <a:buNone/>
              <a:defRPr sz="2100" b="1"/>
            </a:lvl7pPr>
            <a:lvl8pPr marL="4100451" indent="0">
              <a:buNone/>
              <a:defRPr sz="2100" b="1"/>
            </a:lvl8pPr>
            <a:lvl9pPr marL="46862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82" indent="0">
              <a:buNone/>
              <a:defRPr sz="2600" b="1"/>
            </a:lvl2pPr>
            <a:lvl3pPr marL="1171557" indent="0">
              <a:buNone/>
              <a:defRPr sz="2300" b="1"/>
            </a:lvl3pPr>
            <a:lvl4pPr marL="1757335" indent="0">
              <a:buNone/>
              <a:defRPr sz="2100" b="1"/>
            </a:lvl4pPr>
            <a:lvl5pPr marL="2343117" indent="0">
              <a:buNone/>
              <a:defRPr sz="2100" b="1"/>
            </a:lvl5pPr>
            <a:lvl6pPr marL="2928889" indent="0">
              <a:buNone/>
              <a:defRPr sz="2100" b="1"/>
            </a:lvl6pPr>
            <a:lvl7pPr marL="3514667" indent="0">
              <a:buNone/>
              <a:defRPr sz="2100" b="1"/>
            </a:lvl7pPr>
            <a:lvl8pPr marL="4100451" indent="0">
              <a:buNone/>
              <a:defRPr sz="2100" b="1"/>
            </a:lvl8pPr>
            <a:lvl9pPr marL="46862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782" indent="0">
              <a:buNone/>
              <a:defRPr sz="1500"/>
            </a:lvl2pPr>
            <a:lvl3pPr marL="1171557" indent="0">
              <a:buNone/>
              <a:defRPr sz="1300"/>
            </a:lvl3pPr>
            <a:lvl4pPr marL="1757335" indent="0">
              <a:buNone/>
              <a:defRPr sz="1200"/>
            </a:lvl4pPr>
            <a:lvl5pPr marL="2343117" indent="0">
              <a:buNone/>
              <a:defRPr sz="1200"/>
            </a:lvl5pPr>
            <a:lvl6pPr marL="2928889" indent="0">
              <a:buNone/>
              <a:defRPr sz="1200"/>
            </a:lvl6pPr>
            <a:lvl7pPr marL="3514667" indent="0">
              <a:buNone/>
              <a:defRPr sz="1200"/>
            </a:lvl7pPr>
            <a:lvl8pPr marL="4100451" indent="0">
              <a:buNone/>
              <a:defRPr sz="1200"/>
            </a:lvl8pPr>
            <a:lvl9pPr marL="46862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82" indent="0">
              <a:buNone/>
              <a:defRPr sz="3600"/>
            </a:lvl2pPr>
            <a:lvl3pPr marL="1171557" indent="0">
              <a:buNone/>
              <a:defRPr sz="3100"/>
            </a:lvl3pPr>
            <a:lvl4pPr marL="1757335" indent="0">
              <a:buNone/>
              <a:defRPr sz="2600"/>
            </a:lvl4pPr>
            <a:lvl5pPr marL="2343117" indent="0">
              <a:buNone/>
              <a:defRPr sz="2600"/>
            </a:lvl5pPr>
            <a:lvl6pPr marL="2928889" indent="0">
              <a:buNone/>
              <a:defRPr sz="2600"/>
            </a:lvl6pPr>
            <a:lvl7pPr marL="3514667" indent="0">
              <a:buNone/>
              <a:defRPr sz="2600"/>
            </a:lvl7pPr>
            <a:lvl8pPr marL="4100451" indent="0">
              <a:buNone/>
              <a:defRPr sz="2600"/>
            </a:lvl8pPr>
            <a:lvl9pPr marL="468623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2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782" indent="0">
              <a:buNone/>
              <a:defRPr sz="1500"/>
            </a:lvl2pPr>
            <a:lvl3pPr marL="1171557" indent="0">
              <a:buNone/>
              <a:defRPr sz="1300"/>
            </a:lvl3pPr>
            <a:lvl4pPr marL="1757335" indent="0">
              <a:buNone/>
              <a:defRPr sz="1200"/>
            </a:lvl4pPr>
            <a:lvl5pPr marL="2343117" indent="0">
              <a:buNone/>
              <a:defRPr sz="1200"/>
            </a:lvl5pPr>
            <a:lvl6pPr marL="2928889" indent="0">
              <a:buNone/>
              <a:defRPr sz="1200"/>
            </a:lvl6pPr>
            <a:lvl7pPr marL="3514667" indent="0">
              <a:buNone/>
              <a:defRPr sz="1200"/>
            </a:lvl7pPr>
            <a:lvl8pPr marL="4100451" indent="0">
              <a:buNone/>
              <a:defRPr sz="1200"/>
            </a:lvl8pPr>
            <a:lvl9pPr marL="46862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5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0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5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2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59" indent="0">
              <a:buNone/>
              <a:defRPr sz="3600"/>
            </a:lvl2pPr>
            <a:lvl3pPr marL="1171510" indent="0">
              <a:buNone/>
              <a:defRPr sz="3100"/>
            </a:lvl3pPr>
            <a:lvl4pPr marL="1757264" indent="0">
              <a:buNone/>
              <a:defRPr sz="2600"/>
            </a:lvl4pPr>
            <a:lvl5pPr marL="2343023" indent="0">
              <a:buNone/>
              <a:defRPr sz="2600"/>
            </a:lvl5pPr>
            <a:lvl6pPr marL="2928771" indent="0">
              <a:buNone/>
              <a:defRPr sz="2600"/>
            </a:lvl6pPr>
            <a:lvl7pPr marL="3514526" indent="0">
              <a:buNone/>
              <a:defRPr sz="2600"/>
            </a:lvl7pPr>
            <a:lvl8pPr marL="4100287" indent="0">
              <a:buNone/>
              <a:defRPr sz="2600"/>
            </a:lvl8pPr>
            <a:lvl9pPr marL="468604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3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95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4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9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6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3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36" indent="0">
              <a:buNone/>
              <a:defRPr sz="2600" b="1"/>
            </a:lvl2pPr>
            <a:lvl3pPr marL="1171463" indent="0">
              <a:buNone/>
              <a:defRPr sz="2300" b="1"/>
            </a:lvl3pPr>
            <a:lvl4pPr marL="1757194" indent="0">
              <a:buNone/>
              <a:defRPr sz="2100" b="1"/>
            </a:lvl4pPr>
            <a:lvl5pPr marL="2342929" indent="0">
              <a:buNone/>
              <a:defRPr sz="2100" b="1"/>
            </a:lvl5pPr>
            <a:lvl6pPr marL="2928653" indent="0">
              <a:buNone/>
              <a:defRPr sz="2100" b="1"/>
            </a:lvl6pPr>
            <a:lvl7pPr marL="3514385" indent="0">
              <a:buNone/>
              <a:defRPr sz="2100" b="1"/>
            </a:lvl7pPr>
            <a:lvl8pPr marL="4100123" indent="0">
              <a:buNone/>
              <a:defRPr sz="2100" b="1"/>
            </a:lvl8pPr>
            <a:lvl9pPr marL="46858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36" indent="0">
              <a:buNone/>
              <a:defRPr sz="2600" b="1"/>
            </a:lvl2pPr>
            <a:lvl3pPr marL="1171463" indent="0">
              <a:buNone/>
              <a:defRPr sz="2300" b="1"/>
            </a:lvl3pPr>
            <a:lvl4pPr marL="1757194" indent="0">
              <a:buNone/>
              <a:defRPr sz="2100" b="1"/>
            </a:lvl4pPr>
            <a:lvl5pPr marL="2342929" indent="0">
              <a:buNone/>
              <a:defRPr sz="2100" b="1"/>
            </a:lvl5pPr>
            <a:lvl6pPr marL="2928653" indent="0">
              <a:buNone/>
              <a:defRPr sz="2100" b="1"/>
            </a:lvl6pPr>
            <a:lvl7pPr marL="3514385" indent="0">
              <a:buNone/>
              <a:defRPr sz="2100" b="1"/>
            </a:lvl7pPr>
            <a:lvl8pPr marL="4100123" indent="0">
              <a:buNone/>
              <a:defRPr sz="2100" b="1"/>
            </a:lvl8pPr>
            <a:lvl9pPr marL="46858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file://localhost/Users/Kennoi%20Design/ASIAKKAAT/Leipatiedotus/Logot/LOGOT%202017/Leipatiedotus_LOGO_ORIGINAALIT_2017/RGB/leipatiedotus_logo2017_RGB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file://localhost/Users/Kennoi%20Design/ASIAKKAAT/Leipatiedotus/Logot/Leipatiedotus_2016_300px.png" TargetMode="Externa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6" Type="http://schemas.openxmlformats.org/officeDocument/2006/relationships/image" Target="file://localhost/Users/Kennoi%20Design/ASIAKKAAT/Leipatiedotus/Logot/Leipatiedotus_2016_300px.png" TargetMode="Externa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file://localhost/Users/Kennoi%20Design/ASIAKKAAT/Leipatiedotus/Logot/Leipatiedotus_2016_300px.png" TargetMode="Externa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image" Target="file://localhost/Users/Kennoi%20Design/ASIAKKAAT/Leipatiedotus/Logot/Leipatiedotus_2016_300px.png" TargetMode="External"/><Relationship Id="rId5" Type="http://schemas.openxmlformats.org/officeDocument/2006/relationships/slideLayout" Target="../slideLayouts/slideLayout38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81.xml"/><Relationship Id="rId9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87.xml"/><Relationship Id="rId16" Type="http://schemas.openxmlformats.org/officeDocument/2006/relationships/image" Target="file://localhost/Users/Kennoi%20Design/ASIAKKAAT/Leipatiedotus/Logot/Leipatiedotus_2016_300px.png" TargetMode="Externa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8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file://localhost/Users/Kennoi%20Design/ASIAKKAAT/Leipatiedotus/Logot/Leipatiedotus_2016_300px.png" TargetMode="Externa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1.xml"/><Relationship Id="rId3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50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44.xml"/><Relationship Id="rId6" Type="http://schemas.openxmlformats.org/officeDocument/2006/relationships/slideLayout" Target="../slideLayouts/slideLayout449.xml"/><Relationship Id="rId11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48.xml"/><Relationship Id="rId10" Type="http://schemas.openxmlformats.org/officeDocument/2006/relationships/slideLayout" Target="../slideLayouts/slideLayout453.xml"/><Relationship Id="rId4" Type="http://schemas.openxmlformats.org/officeDocument/2006/relationships/slideLayout" Target="../slideLayouts/slideLayout447.xml"/><Relationship Id="rId9" Type="http://schemas.openxmlformats.org/officeDocument/2006/relationships/slideLayout" Target="../slideLayouts/slideLayout45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2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61.xml"/><Relationship Id="rId12" Type="http://schemas.openxmlformats.org/officeDocument/2006/relationships/slideLayout" Target="../slideLayouts/slideLayout466.xml"/><Relationship Id="rId2" Type="http://schemas.openxmlformats.org/officeDocument/2006/relationships/slideLayout" Target="../slideLayouts/slideLayout456.xml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5.xml"/><Relationship Id="rId3" Type="http://schemas.openxmlformats.org/officeDocument/2006/relationships/slideLayout" Target="../slideLayouts/slideLayout480.xml"/><Relationship Id="rId7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9.xml"/><Relationship Id="rId1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83.xml"/><Relationship Id="rId11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slideLayout" Target="../slideLayouts/slideLayout500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8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7.xml"/><Relationship Id="rId12" Type="http://schemas.openxmlformats.org/officeDocument/2006/relationships/slideLayout" Target="../slideLayouts/slideLayout512.xml"/><Relationship Id="rId2" Type="http://schemas.openxmlformats.org/officeDocument/2006/relationships/slideLayout" Target="../slideLayouts/slideLayout502.xml"/><Relationship Id="rId1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506.xml"/><Relationship Id="rId11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05.xml"/><Relationship Id="rId10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04.xml"/><Relationship Id="rId9" Type="http://schemas.openxmlformats.org/officeDocument/2006/relationships/slideLayout" Target="../slideLayouts/slideLayout509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0.xml"/><Relationship Id="rId3" Type="http://schemas.openxmlformats.org/officeDocument/2006/relationships/slideLayout" Target="../slideLayouts/slideLayout515.xml"/><Relationship Id="rId7" Type="http://schemas.openxmlformats.org/officeDocument/2006/relationships/slideLayout" Target="../slideLayouts/slideLayout519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513.xml"/><Relationship Id="rId6" Type="http://schemas.openxmlformats.org/officeDocument/2006/relationships/slideLayout" Target="../slideLayouts/slideLayout518.xml"/><Relationship Id="rId11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17.xml"/><Relationship Id="rId10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16.xml"/><Relationship Id="rId9" Type="http://schemas.openxmlformats.org/officeDocument/2006/relationships/slideLayout" Target="../slideLayouts/slideLayout521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1.xml"/><Relationship Id="rId13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26.xml"/><Relationship Id="rId7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5.xml"/><Relationship Id="rId2" Type="http://schemas.openxmlformats.org/officeDocument/2006/relationships/slideLayout" Target="../slideLayouts/slideLayout525.xml"/><Relationship Id="rId16" Type="http://schemas.openxmlformats.org/officeDocument/2006/relationships/image" Target="file://localhost/Users/Kennoi%20Design/ASIAKKAAT/Leipatiedotus/Logot/Leipatiedotus_2016_300px.png" TargetMode="External"/><Relationship Id="rId1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9.xml"/><Relationship Id="rId11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32.xml"/><Relationship Id="rId14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12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6.xml"/><Relationship Id="rId3" Type="http://schemas.openxmlformats.org/officeDocument/2006/relationships/slideLayout" Target="../slideLayouts/slideLayout551.xml"/><Relationship Id="rId7" Type="http://schemas.openxmlformats.org/officeDocument/2006/relationships/slideLayout" Target="../slideLayouts/slideLayout555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50.xml"/><Relationship Id="rId1" Type="http://schemas.openxmlformats.org/officeDocument/2006/relationships/slideLayout" Target="../slideLayouts/slideLayout549.xml"/><Relationship Id="rId6" Type="http://schemas.openxmlformats.org/officeDocument/2006/relationships/slideLayout" Target="../slideLayouts/slideLayout554.xml"/><Relationship Id="rId11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53.xml"/><Relationship Id="rId10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2.xml"/><Relationship Id="rId9" Type="http://schemas.openxmlformats.org/officeDocument/2006/relationships/slideLayout" Target="../slideLayouts/slideLayout55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7.xml"/><Relationship Id="rId3" Type="http://schemas.openxmlformats.org/officeDocument/2006/relationships/slideLayout" Target="../slideLayouts/slideLayout562.xml"/><Relationship Id="rId7" Type="http://schemas.openxmlformats.org/officeDocument/2006/relationships/slideLayout" Target="../slideLayouts/slideLayout566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61.xml"/><Relationship Id="rId1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5.xml"/><Relationship Id="rId11" Type="http://schemas.openxmlformats.org/officeDocument/2006/relationships/slideLayout" Target="../slideLayouts/slideLayout570.xml"/><Relationship Id="rId5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9.xml"/><Relationship Id="rId4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8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8.xml"/><Relationship Id="rId3" Type="http://schemas.openxmlformats.org/officeDocument/2006/relationships/slideLayout" Target="../slideLayouts/slideLayout573.xml"/><Relationship Id="rId7" Type="http://schemas.openxmlformats.org/officeDocument/2006/relationships/slideLayout" Target="../slideLayouts/slideLayout577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72.xml"/><Relationship Id="rId1" Type="http://schemas.openxmlformats.org/officeDocument/2006/relationships/slideLayout" Target="../slideLayouts/slideLayout571.xml"/><Relationship Id="rId6" Type="http://schemas.openxmlformats.org/officeDocument/2006/relationships/slideLayout" Target="../slideLayouts/slideLayout576.xml"/><Relationship Id="rId11" Type="http://schemas.openxmlformats.org/officeDocument/2006/relationships/slideLayout" Target="../slideLayouts/slideLayout581.xml"/><Relationship Id="rId5" Type="http://schemas.openxmlformats.org/officeDocument/2006/relationships/slideLayout" Target="../slideLayouts/slideLayout575.xml"/><Relationship Id="rId10" Type="http://schemas.openxmlformats.org/officeDocument/2006/relationships/slideLayout" Target="../slideLayouts/slideLayout580.xml"/><Relationship Id="rId4" Type="http://schemas.openxmlformats.org/officeDocument/2006/relationships/slideLayout" Target="../slideLayouts/slideLayout574.xml"/><Relationship Id="rId9" Type="http://schemas.openxmlformats.org/officeDocument/2006/relationships/slideLayout" Target="../slideLayouts/slideLayout579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9.xml"/><Relationship Id="rId3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88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90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0.xml"/><Relationship Id="rId13" Type="http://schemas.openxmlformats.org/officeDocument/2006/relationships/theme" Target="../theme/theme54.xml"/><Relationship Id="rId3" Type="http://schemas.openxmlformats.org/officeDocument/2006/relationships/slideLayout" Target="../slideLayouts/slideLayout595.xml"/><Relationship Id="rId7" Type="http://schemas.openxmlformats.org/officeDocument/2006/relationships/slideLayout" Target="../slideLayouts/slideLayout599.xml"/><Relationship Id="rId12" Type="http://schemas.openxmlformats.org/officeDocument/2006/relationships/slideLayout" Target="../slideLayouts/slideLayout604.xml"/><Relationship Id="rId2" Type="http://schemas.openxmlformats.org/officeDocument/2006/relationships/slideLayout" Target="../slideLayouts/slideLayout594.xml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11" Type="http://schemas.openxmlformats.org/officeDocument/2006/relationships/slideLayout" Target="../slideLayouts/slideLayout603.xml"/><Relationship Id="rId5" Type="http://schemas.openxmlformats.org/officeDocument/2006/relationships/slideLayout" Target="../slideLayouts/slideLayout597.xml"/><Relationship Id="rId10" Type="http://schemas.openxmlformats.org/officeDocument/2006/relationships/slideLayout" Target="../slideLayouts/slideLayout602.xml"/><Relationship Id="rId4" Type="http://schemas.openxmlformats.org/officeDocument/2006/relationships/slideLayout" Target="../slideLayouts/slideLayout596.xml"/><Relationship Id="rId9" Type="http://schemas.openxmlformats.org/officeDocument/2006/relationships/slideLayout" Target="../slideLayouts/slideLayout60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2.xml"/><Relationship Id="rId3" Type="http://schemas.openxmlformats.org/officeDocument/2006/relationships/slideLayout" Target="../slideLayouts/slideLayout607.xml"/><Relationship Id="rId7" Type="http://schemas.openxmlformats.org/officeDocument/2006/relationships/slideLayout" Target="../slideLayouts/slideLayout61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606.xml"/><Relationship Id="rId1" Type="http://schemas.openxmlformats.org/officeDocument/2006/relationships/slideLayout" Target="../slideLayouts/slideLayout605.xml"/><Relationship Id="rId6" Type="http://schemas.openxmlformats.org/officeDocument/2006/relationships/slideLayout" Target="../slideLayouts/slideLayout610.xml"/><Relationship Id="rId11" Type="http://schemas.openxmlformats.org/officeDocument/2006/relationships/slideLayout" Target="../slideLayouts/slideLayout615.xml"/><Relationship Id="rId5" Type="http://schemas.openxmlformats.org/officeDocument/2006/relationships/slideLayout" Target="../slideLayouts/slideLayout609.xml"/><Relationship Id="rId10" Type="http://schemas.openxmlformats.org/officeDocument/2006/relationships/slideLayout" Target="../slideLayouts/slideLayout614.xml"/><Relationship Id="rId4" Type="http://schemas.openxmlformats.org/officeDocument/2006/relationships/slideLayout" Target="../slideLayouts/slideLayout608.xml"/><Relationship Id="rId9" Type="http://schemas.openxmlformats.org/officeDocument/2006/relationships/slideLayout" Target="../slideLayouts/slideLayout61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3.xml"/><Relationship Id="rId13" Type="http://schemas.openxmlformats.org/officeDocument/2006/relationships/theme" Target="../theme/theme56.xml"/><Relationship Id="rId3" Type="http://schemas.openxmlformats.org/officeDocument/2006/relationships/slideLayout" Target="../slideLayouts/slideLayout618.xml"/><Relationship Id="rId7" Type="http://schemas.openxmlformats.org/officeDocument/2006/relationships/slideLayout" Target="../slideLayouts/slideLayout622.xml"/><Relationship Id="rId12" Type="http://schemas.openxmlformats.org/officeDocument/2006/relationships/slideLayout" Target="../slideLayouts/slideLayout627.xml"/><Relationship Id="rId2" Type="http://schemas.openxmlformats.org/officeDocument/2006/relationships/slideLayout" Target="../slideLayouts/slideLayout617.xml"/><Relationship Id="rId1" Type="http://schemas.openxmlformats.org/officeDocument/2006/relationships/slideLayout" Target="../slideLayouts/slideLayout616.xml"/><Relationship Id="rId6" Type="http://schemas.openxmlformats.org/officeDocument/2006/relationships/slideLayout" Target="../slideLayouts/slideLayout621.xml"/><Relationship Id="rId11" Type="http://schemas.openxmlformats.org/officeDocument/2006/relationships/slideLayout" Target="../slideLayouts/slideLayout626.xml"/><Relationship Id="rId5" Type="http://schemas.openxmlformats.org/officeDocument/2006/relationships/slideLayout" Target="../slideLayouts/slideLayout620.xml"/><Relationship Id="rId10" Type="http://schemas.openxmlformats.org/officeDocument/2006/relationships/slideLayout" Target="../slideLayouts/slideLayout625.xml"/><Relationship Id="rId4" Type="http://schemas.openxmlformats.org/officeDocument/2006/relationships/slideLayout" Target="../slideLayouts/slideLayout619.xml"/><Relationship Id="rId9" Type="http://schemas.openxmlformats.org/officeDocument/2006/relationships/slideLayout" Target="../slideLayouts/slideLayout6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50000">
              <a:schemeClr val="bg1">
                <a:tint val="80000"/>
                <a:satMod val="300000"/>
              </a:schemeClr>
            </a:gs>
            <a:gs pos="100000">
              <a:schemeClr val="accent1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43" tIns="58571" rIns="117143" bIns="58571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197" y="1600222"/>
            <a:ext cx="8654355" cy="4262159"/>
          </a:xfrm>
          <a:prstGeom prst="rect">
            <a:avLst/>
          </a:prstGeom>
        </p:spPr>
        <p:txBody>
          <a:bodyPr vert="horz" lIns="117143" tIns="58571" rIns="117143" bIns="5857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5083" y="6356386"/>
            <a:ext cx="1178288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11" name="Freeform 10"/>
          <p:cNvSpPr/>
          <p:nvPr userDrawn="1"/>
        </p:nvSpPr>
        <p:spPr>
          <a:xfrm>
            <a:off x="3" y="5663750"/>
            <a:ext cx="12207732" cy="1064098"/>
          </a:xfrm>
          <a:custGeom>
            <a:avLst/>
            <a:gdLst>
              <a:gd name="connsiteX0" fmla="*/ 0 w 12207732"/>
              <a:gd name="connsiteY0" fmla="*/ 0 h 1418798"/>
              <a:gd name="connsiteX1" fmla="*/ 2208146 w 12207732"/>
              <a:gd name="connsiteY1" fmla="*/ 1384472 h 1418798"/>
              <a:gd name="connsiteX2" fmla="*/ 7688468 w 12207732"/>
              <a:gd name="connsiteY2" fmla="*/ 492003 h 1418798"/>
              <a:gd name="connsiteX3" fmla="*/ 12207732 w 12207732"/>
              <a:gd name="connsiteY3" fmla="*/ 1418798 h 141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7732" h="1418798">
                <a:moveTo>
                  <a:pt x="0" y="0"/>
                </a:moveTo>
                <a:cubicBezTo>
                  <a:pt x="463367" y="651236"/>
                  <a:pt x="926735" y="1302472"/>
                  <a:pt x="2208146" y="1384472"/>
                </a:cubicBezTo>
                <a:cubicBezTo>
                  <a:pt x="3489557" y="1466473"/>
                  <a:pt x="6021870" y="486282"/>
                  <a:pt x="7688468" y="492003"/>
                </a:cubicBezTo>
                <a:cubicBezTo>
                  <a:pt x="9355066" y="497724"/>
                  <a:pt x="12207732" y="1418798"/>
                  <a:pt x="12207732" y="1418798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2" tIns="45712" rIns="91422" bIns="45712" rtlCol="0" anchor="ctr"/>
          <a:lstStyle/>
          <a:p>
            <a:pPr algn="ctr"/>
            <a:endParaRPr lang="fi-FI"/>
          </a:p>
        </p:txBody>
      </p:sp>
      <p:pic>
        <p:nvPicPr>
          <p:cNvPr id="8" name="leipatiedotus_logo2017_RGB.png" descr="/Users/Kennoi Design/ASIAKKAAT/Leipatiedotus/Logot/LOGOT 2017/Leipatiedotus_LOGO_ORIGINAALIT_2017/RGB/leipatiedotus_logo2017_RGB.png"/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10" y="5297723"/>
            <a:ext cx="1432039" cy="156028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1441" y="5785863"/>
            <a:ext cx="12348869" cy="1305260"/>
          </a:xfrm>
          <a:custGeom>
            <a:avLst/>
            <a:gdLst>
              <a:gd name="connsiteX0" fmla="*/ 0 w 12348869"/>
              <a:gd name="connsiteY0" fmla="*/ 278355 h 1305260"/>
              <a:gd name="connsiteX1" fmla="*/ 3306499 w 12348869"/>
              <a:gd name="connsiteY1" fmla="*/ 736032 h 1305260"/>
              <a:gd name="connsiteX2" fmla="*/ 6521468 w 12348869"/>
              <a:gd name="connsiteY2" fmla="*/ 3749 h 1305260"/>
              <a:gd name="connsiteX3" fmla="*/ 11555585 w 12348869"/>
              <a:gd name="connsiteY3" fmla="*/ 1113615 h 1305260"/>
              <a:gd name="connsiteX4" fmla="*/ 12264937 w 12348869"/>
              <a:gd name="connsiteY4" fmla="*/ 1296686 h 130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8869" h="1305260">
                <a:moveTo>
                  <a:pt x="0" y="278355"/>
                </a:moveTo>
                <a:cubicBezTo>
                  <a:pt x="1109794" y="530077"/>
                  <a:pt x="2219588" y="781800"/>
                  <a:pt x="3306499" y="736032"/>
                </a:cubicBezTo>
                <a:cubicBezTo>
                  <a:pt x="4393410" y="690264"/>
                  <a:pt x="5146620" y="-59181"/>
                  <a:pt x="6521468" y="3749"/>
                </a:cubicBezTo>
                <a:cubicBezTo>
                  <a:pt x="7896316" y="66679"/>
                  <a:pt x="10598340" y="898126"/>
                  <a:pt x="11555585" y="1113615"/>
                </a:cubicBezTo>
                <a:cubicBezTo>
                  <a:pt x="12512830" y="1329104"/>
                  <a:pt x="12388883" y="1312895"/>
                  <a:pt x="12264937" y="129668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2" tIns="45712" rIns="91422" bIns="45712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4" r:id="rId5"/>
    <p:sldLayoutId id="2147484005" r:id="rId6"/>
    <p:sldLayoutId id="2147484007" r:id="rId7"/>
  </p:sldLayoutIdLst>
  <p:hf sldNum="0" hdr="0" ftr="0"/>
  <p:txStyles>
    <p:titleStyle>
      <a:lvl1pPr algn="ctr" defTabSz="585721" rtl="0" eaLnBrk="1" latinLnBrk="0" hangingPunct="1">
        <a:spcBef>
          <a:spcPct val="0"/>
        </a:spcBef>
        <a:buNone/>
        <a:defRPr sz="3600" b="1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439282" indent="-439282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951788" indent="-366079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46428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3pPr>
      <a:lvl4pPr marL="2050010" indent="-292861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4pPr>
      <a:lvl5pPr marL="2635730" indent="-292861" algn="l" defTabSz="585721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Arial"/>
          <a:ea typeface="+mn-ea"/>
          <a:cs typeface="Arial"/>
        </a:defRPr>
      </a:lvl5pPr>
      <a:lvl6pPr marL="322144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161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882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585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21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36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5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72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83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298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01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73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52" tIns="58575" rIns="117152" bIns="58575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52" tIns="58575" rIns="117152" bIns="5857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  <p:sldLayoutId id="2147485157" r:id="rId12"/>
  </p:sldLayoutIdLst>
  <p:txStyles>
    <p:titleStyle>
      <a:lvl1pPr algn="ctr" defTabSz="585759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12" indent="-439312" algn="l" defTabSz="585759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50" indent="-366102" algn="l" defTabSz="585759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382" indent="-292881" algn="l" defTabSz="585759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144" indent="-292881" algn="l" defTabSz="58575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901" indent="-292881" algn="l" defTabSz="585759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656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409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168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912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59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510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264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023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771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526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287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045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48" tIns="58573" rIns="117148" bIns="5857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48" tIns="58573" rIns="117148" bIns="5857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117148" tIns="58573" rIns="117148" bIns="5857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117148" tIns="58573" rIns="117148" bIns="5857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117148" tIns="58573" rIns="117148" bIns="5857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txStyles>
    <p:titleStyle>
      <a:lvl1pPr algn="ctr" defTabSz="585736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94" indent="-439294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812" indent="-366088" algn="l" defTabSz="58573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323" indent="-292869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062" indent="-292869" algn="l" defTabSz="58573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796" indent="-292869" algn="l" defTabSz="58573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528" indent="-292869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257" indent="-292869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992" indent="-292869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712" indent="-292869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36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63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94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929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653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385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123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857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43" tIns="58571" rIns="117143" bIns="58571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43" tIns="58571" rIns="117143" bIns="5857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txStyles>
    <p:titleStyle>
      <a:lvl1pPr algn="ctr" defTabSz="585712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76" indent="-439276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773" indent="-366074" algn="l" defTabSz="58571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265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980" indent="-292858" algn="l" defTabSz="58571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691" indent="-292858" algn="l" defTabSz="58571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399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104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817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512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12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16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23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36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35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244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959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669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39" tIns="58568" rIns="117139" bIns="58568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39" tIns="58568" rIns="117139" bIns="5856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8"/>
            <a:ext cx="2844800" cy="365125"/>
          </a:xfrm>
          <a:prstGeom prst="rect">
            <a:avLst/>
          </a:prstGeom>
        </p:spPr>
        <p:txBody>
          <a:bodyPr vert="horz" lIns="117139" tIns="58568" rIns="117139" bIns="5856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8"/>
            <a:ext cx="3860800" cy="365125"/>
          </a:xfrm>
          <a:prstGeom prst="rect">
            <a:avLst/>
          </a:prstGeom>
        </p:spPr>
        <p:txBody>
          <a:bodyPr vert="horz" lIns="117139" tIns="58568" rIns="117139" bIns="5856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8"/>
            <a:ext cx="2844800" cy="365125"/>
          </a:xfrm>
          <a:prstGeom prst="rect">
            <a:avLst/>
          </a:prstGeom>
        </p:spPr>
        <p:txBody>
          <a:bodyPr vert="horz" lIns="117139" tIns="58568" rIns="117139" bIns="5856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ctr" defTabSz="58568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58" indent="-439258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735" indent="-366060" algn="l" defTabSz="58568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207" indent="-292846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897" indent="-292846" algn="l" defTabSz="58568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586" indent="-292846" algn="l" defTabSz="585688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270" indent="-292846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952" indent="-292846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641" indent="-292846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312" indent="-292846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88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369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053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742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417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103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795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482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34" tIns="58566" rIns="117134" bIns="58566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34" tIns="58566" rIns="117134" bIns="58566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</p:sldLayoutIdLst>
  <p:txStyles>
    <p:titleStyle>
      <a:lvl1pPr algn="ctr" defTabSz="58566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40" indent="-439240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697" indent="-366046" algn="l" defTabSz="58566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148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815" indent="-292834" algn="l" defTabSz="58566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480" indent="-292834" algn="l" defTabSz="585665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142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800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465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112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65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32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98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649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300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96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631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295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30" tIns="58563" rIns="117130" bIns="58563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30" tIns="58563" rIns="117130" bIns="5856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  <p:sldLayoutId id="2147485218" r:id="rId12"/>
  </p:sldLayoutIdLst>
  <p:txStyles>
    <p:titleStyle>
      <a:lvl1pPr algn="ctr" defTabSz="58564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222" indent="-439222" algn="l" defTabSz="58564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659" indent="-366032" algn="l" defTabSz="58564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089" indent="-292823" algn="l" defTabSz="58564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9733" indent="-292823" algn="l" defTabSz="58564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374" indent="-292823" algn="l" defTabSz="58564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013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648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290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912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4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27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91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55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183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821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46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10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25" tIns="58560" rIns="117125" bIns="5856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25" tIns="58560" rIns="117125" bIns="5856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117125" tIns="58560" rIns="117125" bIns="5856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117125" tIns="58560" rIns="117125" bIns="5856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117125" tIns="58560" rIns="117125" bIns="5856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ctr" defTabSz="585619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04" indent="-439204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621" indent="-366017" algn="l" defTabSz="58561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030" indent="-292811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651" indent="-292811" algn="l" defTabSz="58561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269" indent="-292811" algn="l" defTabSz="585619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884" indent="-292811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495" indent="-292811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114" indent="-292811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712" indent="-292811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19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229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841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461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066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680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303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919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21" tIns="58558" rIns="117121" bIns="58558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21" tIns="58558" rIns="117121" bIns="5855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 vert="horz" lIns="117121" tIns="58558" rIns="117121" bIns="5855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 vert="horz" lIns="117121" tIns="58558" rIns="117121" bIns="5855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 vert="horz" lIns="117121" tIns="58558" rIns="117121" bIns="5855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ctr" defTabSz="585596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186" indent="-439186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582" indent="-366002" algn="l" defTabSz="58559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971" indent="-292800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569" indent="-292800" algn="l" defTabSz="58559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164" indent="-292800" algn="l" defTabSz="58559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756" indent="-292800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343" indent="-292800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938" indent="-292800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512" indent="-292800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96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83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71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368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948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539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139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732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16" tIns="58555" rIns="117116" bIns="58555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16" tIns="58555" rIns="117116" bIns="5855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2"/>
            <a:ext cx="2844800" cy="365125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2"/>
            <a:ext cx="3860800" cy="365125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2"/>
            <a:ext cx="2844800" cy="365125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</p:sldLayoutIdLst>
  <p:txStyles>
    <p:titleStyle>
      <a:lvl1pPr algn="ctr" defTabSz="585573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168" indent="-43916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544" indent="-365988" algn="l" defTabSz="58557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912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487" indent="-292788" algn="l" defTabSz="58557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059" indent="-292788" algn="l" defTabSz="585573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628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191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763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312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73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36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0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274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83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398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974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545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11" tIns="58553" rIns="117111" bIns="58553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11" tIns="58553" rIns="117111" bIns="5855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</p:sldLayoutIdLst>
  <p:txStyles>
    <p:titleStyle>
      <a:lvl1pPr algn="ctr" defTabSz="58555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150" indent="-439150" algn="l" defTabSz="585550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506" indent="-365974" algn="l" defTabSz="58555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853" indent="-292777" algn="l" defTabSz="585550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9405" indent="-292777" algn="l" defTabSz="58555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4954" indent="-292777" algn="l" defTabSz="58555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0499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039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587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112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5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089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63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181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712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257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81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357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50000">
              <a:schemeClr val="bg1">
                <a:tint val="80000"/>
                <a:satMod val="300000"/>
              </a:schemeClr>
            </a:gs>
            <a:gs pos="100000">
              <a:schemeClr val="accent1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43" tIns="58571" rIns="117143" bIns="58571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197" y="1600222"/>
            <a:ext cx="8654355" cy="4262159"/>
          </a:xfrm>
          <a:prstGeom prst="rect">
            <a:avLst/>
          </a:prstGeom>
        </p:spPr>
        <p:txBody>
          <a:bodyPr vert="horz" lIns="117143" tIns="58571" rIns="117143" bIns="5857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56488" y="6356386"/>
            <a:ext cx="1425729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7" name="Freeform 6"/>
          <p:cNvSpPr/>
          <p:nvPr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11" name="Freeform 10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12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5068" r:id="rId8"/>
  </p:sldLayoutIdLst>
  <p:hf sldNum="0" hdr="0" ftr="0"/>
  <p:txStyles>
    <p:titleStyle>
      <a:lvl1pPr algn="ctr" defTabSz="585721" rtl="0" eaLnBrk="1" latinLnBrk="0" hangingPunct="1">
        <a:spcBef>
          <a:spcPct val="0"/>
        </a:spcBef>
        <a:buNone/>
        <a:defRPr sz="36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439282" indent="-439282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951788" indent="-366079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46428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3pPr>
      <a:lvl4pPr marL="2050010" indent="-292861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4pPr>
      <a:lvl5pPr marL="2635730" indent="-292861" algn="l" defTabSz="585721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Arial"/>
          <a:ea typeface="+mn-ea"/>
          <a:cs typeface="Arial"/>
        </a:defRPr>
      </a:lvl5pPr>
      <a:lvl6pPr marL="322144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161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882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585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21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36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5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72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83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298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01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73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07" tIns="58550" rIns="117107" bIns="5855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07" tIns="58550" rIns="117107" bIns="5855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117107" tIns="58550" rIns="117107" bIns="5855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4"/>
            <a:ext cx="3860800" cy="365125"/>
          </a:xfrm>
          <a:prstGeom prst="rect">
            <a:avLst/>
          </a:prstGeom>
        </p:spPr>
        <p:txBody>
          <a:bodyPr vert="horz" lIns="117107" tIns="58550" rIns="117107" bIns="5855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117107" tIns="58550" rIns="117107" bIns="5855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9" r:id="rId1"/>
    <p:sldLayoutId id="2147485270" r:id="rId2"/>
    <p:sldLayoutId id="2147485271" r:id="rId3"/>
    <p:sldLayoutId id="2147485272" r:id="rId4"/>
    <p:sldLayoutId id="2147485273" r:id="rId5"/>
    <p:sldLayoutId id="2147485274" r:id="rId6"/>
    <p:sldLayoutId id="2147485275" r:id="rId7"/>
    <p:sldLayoutId id="2147485276" r:id="rId8"/>
    <p:sldLayoutId id="2147485277" r:id="rId9"/>
    <p:sldLayoutId id="2147485278" r:id="rId10"/>
    <p:sldLayoutId id="2147485279" r:id="rId11"/>
  </p:sldLayoutIdLst>
  <p:txStyles>
    <p:titleStyle>
      <a:lvl1pPr algn="ctr" defTabSz="58552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132" indent="-439132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468" indent="-365960" algn="l" defTabSz="58552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794" indent="-292765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323" indent="-292765" algn="l" defTabSz="58552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848" indent="-292765" algn="l" defTabSz="58552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370" indent="-292765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5886" indent="-292765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412" indent="-292765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6912" indent="-292765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27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042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559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087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594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116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646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169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02" tIns="58548" rIns="117102" bIns="58548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02" tIns="58548" rIns="117102" bIns="5854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117102" tIns="58548" rIns="117102" bIns="5854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117102" tIns="58548" rIns="117102" bIns="5854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117102" tIns="58548" rIns="117102" bIns="5854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</p:sldLayoutIdLst>
  <p:txStyles>
    <p:titleStyle>
      <a:lvl1pPr algn="ctr" defTabSz="58550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114" indent="-43911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430" indent="-365946" algn="l" defTabSz="58550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735" indent="-29275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241" indent="-292754" algn="l" defTabSz="58550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742" indent="-292754" algn="l" defTabSz="58550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242" indent="-29275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5734" indent="-29275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236" indent="-29275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6712" indent="-29275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04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995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489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993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476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2975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482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3982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098" tIns="58545" rIns="117098" bIns="58545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098" tIns="58545" rIns="117098" bIns="5854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 vert="horz" lIns="117098" tIns="58545" rIns="117098" bIns="5854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 vert="horz" lIns="117098" tIns="58545" rIns="117098" bIns="5854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 vert="horz" lIns="117098" tIns="58545" rIns="117098" bIns="5854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  <p:sldLayoutId id="2147485302" r:id="rId10"/>
    <p:sldLayoutId id="2147485303" r:id="rId11"/>
  </p:sldLayoutIdLst>
  <p:txStyles>
    <p:titleStyle>
      <a:lvl1pPr algn="ctr" defTabSz="58548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097" indent="-439097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391" indent="-365932" algn="l" defTabSz="58548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676" indent="-292742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159" indent="-292742" algn="l" defTabSz="58548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637" indent="-292742" algn="l" defTabSz="58548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113" indent="-292742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5582" indent="-292742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060" indent="-292742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6512" indent="-292742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480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948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418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900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359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2835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318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3795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093" tIns="58543" rIns="117093" bIns="5854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093" tIns="58543" rIns="117093" bIns="5854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8"/>
            <a:ext cx="2844800" cy="365125"/>
          </a:xfrm>
          <a:prstGeom prst="rect">
            <a:avLst/>
          </a:prstGeom>
        </p:spPr>
        <p:txBody>
          <a:bodyPr vert="horz" lIns="117093" tIns="58543" rIns="117093" bIns="5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8"/>
            <a:ext cx="3860800" cy="365125"/>
          </a:xfrm>
          <a:prstGeom prst="rect">
            <a:avLst/>
          </a:prstGeom>
        </p:spPr>
        <p:txBody>
          <a:bodyPr vert="horz" lIns="117093" tIns="58543" rIns="117093" bIns="5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8"/>
            <a:ext cx="2844800" cy="365125"/>
          </a:xfrm>
          <a:prstGeom prst="rect">
            <a:avLst/>
          </a:prstGeom>
        </p:spPr>
        <p:txBody>
          <a:bodyPr vert="horz" lIns="117093" tIns="58543" rIns="117093" bIns="5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5" r:id="rId1"/>
    <p:sldLayoutId id="2147485306" r:id="rId2"/>
    <p:sldLayoutId id="2147485307" r:id="rId3"/>
    <p:sldLayoutId id="2147485308" r:id="rId4"/>
    <p:sldLayoutId id="2147485309" r:id="rId5"/>
    <p:sldLayoutId id="2147485310" r:id="rId6"/>
    <p:sldLayoutId id="2147485311" r:id="rId7"/>
    <p:sldLayoutId id="2147485312" r:id="rId8"/>
    <p:sldLayoutId id="2147485313" r:id="rId9"/>
    <p:sldLayoutId id="2147485314" r:id="rId10"/>
    <p:sldLayoutId id="2147485315" r:id="rId11"/>
  </p:sldLayoutIdLst>
  <p:txStyles>
    <p:titleStyle>
      <a:lvl1pPr algn="ctr" defTabSz="585456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080" indent="-439080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353" indent="-365917" algn="l" defTabSz="5854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617" indent="-292731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077" indent="-292731" algn="l" defTabSz="5854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532" indent="-292731" algn="l" defTabSz="5854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19984" indent="-292731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5430" indent="-292731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885" indent="-292731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6312" indent="-292731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456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901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348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806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242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2694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154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3608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089" tIns="58541" rIns="117089" bIns="58541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089" tIns="58541" rIns="117089" bIns="5854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117089" tIns="58541" rIns="117089" bIns="5854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117089" tIns="58541" rIns="117089" bIns="5854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117089" tIns="58541" rIns="117089" bIns="5854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</p:sldLayoutIdLst>
  <p:txStyles>
    <p:titleStyle>
      <a:lvl1pPr algn="ctr" defTabSz="585433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062" indent="-439062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315" indent="-365902" algn="l" defTabSz="58543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558" indent="-292719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8995" indent="-292719" algn="l" defTabSz="58543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427" indent="-292719" algn="l" defTabSz="585433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19856" indent="-292719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5277" indent="-292719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709" indent="-292719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6112" indent="-292719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433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854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277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713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125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2553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7990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3420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84" tIns="58591" rIns="117184" bIns="58591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84" tIns="58591" rIns="117184" bIns="5859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31" r:id="rId3"/>
    <p:sldLayoutId id="2147485332" r:id="rId4"/>
    <p:sldLayoutId id="2147485333" r:id="rId5"/>
    <p:sldLayoutId id="2147485334" r:id="rId6"/>
    <p:sldLayoutId id="2147485335" r:id="rId7"/>
    <p:sldLayoutId id="2147485336" r:id="rId8"/>
    <p:sldLayoutId id="2147485337" r:id="rId9"/>
    <p:sldLayoutId id="2147485338" r:id="rId10"/>
    <p:sldLayoutId id="2147485339" r:id="rId11"/>
    <p:sldLayoutId id="2147485340" r:id="rId12"/>
    <p:sldLayoutId id="2147485341" r:id="rId13"/>
  </p:sldLayoutIdLst>
  <p:hf sldNum="0" hdr="0" ftr="0"/>
  <p:txStyles>
    <p:titleStyle>
      <a:lvl1pPr algn="ctr" defTabSz="58592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36" indent="-439436" algn="l" defTabSz="585921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118" indent="-366202" algn="l" defTabSz="585921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795" indent="-292961" algn="l" defTabSz="58592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718" indent="-292961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639" indent="-292961" algn="l" defTabSz="58592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55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47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39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308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21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839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7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678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594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513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436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3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80" tIns="58589" rIns="117180" bIns="58589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80" tIns="58589" rIns="117180" bIns="58589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  <p:sldLayoutId id="2147485345" r:id="rId3"/>
    <p:sldLayoutId id="2147485346" r:id="rId4"/>
    <p:sldLayoutId id="2147485347" r:id="rId5"/>
    <p:sldLayoutId id="2147485348" r:id="rId6"/>
    <p:sldLayoutId id="2147485349" r:id="rId7"/>
    <p:sldLayoutId id="2147485350" r:id="rId8"/>
    <p:sldLayoutId id="2147485351" r:id="rId9"/>
    <p:sldLayoutId id="2147485352" r:id="rId10"/>
    <p:sldLayoutId id="2147485353" r:id="rId11"/>
    <p:sldLayoutId id="2147485354" r:id="rId12"/>
  </p:sldLayoutIdLst>
  <p:txStyles>
    <p:titleStyle>
      <a:lvl1pPr algn="ctr" defTabSz="585897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18" indent="-439418" algn="l" defTabSz="585897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080" indent="-366188" algn="l" defTabSz="585897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736" indent="-292950" algn="l" defTabSz="585897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636" indent="-292950" algn="l" defTabSz="58589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533" indent="-292950" algn="l" defTabSz="58589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42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323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222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10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97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9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8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584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47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3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2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169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75" tIns="58586" rIns="117175" bIns="58586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75" tIns="58586" rIns="117175" bIns="58586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7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  <p:sldLayoutId id="2147485358" r:id="rId2"/>
    <p:sldLayoutId id="2147485359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66" r:id="rId10"/>
    <p:sldLayoutId id="2147485367" r:id="rId11"/>
  </p:sldLayoutIdLst>
  <p:txStyles>
    <p:titleStyle>
      <a:lvl1pPr algn="ctr" defTabSz="585874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00" indent="-439400" algn="l" defTabSz="585874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041" indent="-366174" algn="l" defTabSz="58587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677" indent="-292938" algn="l" defTabSz="58587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554" indent="-292938" algn="l" defTabSz="58587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428" indent="-292938" algn="l" defTabSz="58587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299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171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046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908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74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45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16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49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35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23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10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982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71" tIns="58584" rIns="117171" bIns="58584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71" tIns="58584" rIns="117171" bIns="58584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0"/>
            <a:ext cx="2844800" cy="365125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0"/>
            <a:ext cx="3860800" cy="365125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0"/>
            <a:ext cx="2844800" cy="365125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70" r:id="rId2"/>
    <p:sldLayoutId id="2147485371" r:id="rId3"/>
    <p:sldLayoutId id="2147485372" r:id="rId4"/>
    <p:sldLayoutId id="2147485373" r:id="rId5"/>
    <p:sldLayoutId id="2147485374" r:id="rId6"/>
    <p:sldLayoutId id="2147485375" r:id="rId7"/>
    <p:sldLayoutId id="2147485376" r:id="rId8"/>
    <p:sldLayoutId id="2147485377" r:id="rId9"/>
    <p:sldLayoutId id="2147485378" r:id="rId10"/>
    <p:sldLayoutId id="2147485379" r:id="rId11"/>
  </p:sldLayoutIdLst>
  <p:txStyles>
    <p:titleStyle>
      <a:lvl1pPr algn="ctr" defTabSz="585851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382" indent="-439382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003" indent="-366160" algn="l" defTabSz="58585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618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472" indent="-292927" algn="l" defTabSz="58585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323" indent="-292927" algn="l" defTabSz="58585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170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018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870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708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51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698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545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397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241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090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944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795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57" tIns="58577" rIns="117157" bIns="58577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57" tIns="58577" rIns="117157" bIns="58577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15" r:id="rId11"/>
    <p:sldLayoutId id="2147485416" r:id="rId12"/>
  </p:sldLayoutIdLst>
  <p:txStyles>
    <p:titleStyle>
      <a:lvl1pPr algn="ctr" defTabSz="58578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30" indent="-439330" algn="l" defTabSz="58578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88" indent="-366117" algn="l" defTabSz="58578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441" indent="-292892" algn="l" defTabSz="5857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226" indent="-292892" algn="l" defTabSz="58578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007" indent="-292892" algn="l" defTabSz="58578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784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56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343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11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8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55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35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1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889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66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451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23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50000">
              <a:schemeClr val="bg1">
                <a:tint val="80000"/>
                <a:satMod val="300000"/>
              </a:schemeClr>
            </a:gs>
            <a:gs pos="100000">
              <a:schemeClr val="accent1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43" tIns="58571" rIns="117143" bIns="58571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197" y="1600222"/>
            <a:ext cx="8654355" cy="4262159"/>
          </a:xfrm>
          <a:prstGeom prst="rect">
            <a:avLst/>
          </a:prstGeom>
        </p:spPr>
        <p:txBody>
          <a:bodyPr vert="horz" lIns="117143" tIns="58571" rIns="117143" bIns="5857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56488" y="6356386"/>
            <a:ext cx="1425729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7EB3-BE6B-CF4A-8B85-309CD9EB46C0}" type="datetime1">
              <a:rPr lang="en-US" smtClean="0"/>
              <a:t>9/18/2017</a:t>
            </a:fld>
            <a:endParaRPr lang="fi-FI"/>
          </a:p>
        </p:txBody>
      </p:sp>
      <p:sp>
        <p:nvSpPr>
          <p:cNvPr id="7" name="Freeform 6"/>
          <p:cNvSpPr/>
          <p:nvPr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11" name="Freeform 10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12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5067" r:id="rId8"/>
  </p:sldLayoutIdLst>
  <p:hf sldNum="0" hdr="0" ftr="0"/>
  <p:txStyles>
    <p:titleStyle>
      <a:lvl1pPr algn="ctr" defTabSz="585721" rtl="0" eaLnBrk="1" latinLnBrk="0" hangingPunct="1">
        <a:spcBef>
          <a:spcPct val="0"/>
        </a:spcBef>
        <a:buNone/>
        <a:defRPr sz="3600" b="1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439282" indent="-439282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951788" indent="-366079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46428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3pPr>
      <a:lvl4pPr marL="2050010" indent="-292861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4pPr>
      <a:lvl5pPr marL="2635730" indent="-292861" algn="l" defTabSz="585721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Arial"/>
          <a:ea typeface="+mn-ea"/>
          <a:cs typeface="Arial"/>
        </a:defRPr>
      </a:lvl5pPr>
      <a:lvl6pPr marL="322144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161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882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585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21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36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5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72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83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298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01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73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52" tIns="58575" rIns="117152" bIns="58575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52" tIns="58575" rIns="117152" bIns="5857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5125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4"/>
            <a:ext cx="3860800" cy="365125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4"/>
            <a:ext cx="2844800" cy="365125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8" r:id="rId1"/>
    <p:sldLayoutId id="2147485419" r:id="rId2"/>
    <p:sldLayoutId id="2147485420" r:id="rId3"/>
    <p:sldLayoutId id="2147485421" r:id="rId4"/>
    <p:sldLayoutId id="2147485422" r:id="rId5"/>
    <p:sldLayoutId id="2147485423" r:id="rId6"/>
    <p:sldLayoutId id="2147485424" r:id="rId7"/>
    <p:sldLayoutId id="2147485425" r:id="rId8"/>
    <p:sldLayoutId id="2147485426" r:id="rId9"/>
    <p:sldLayoutId id="2147485427" r:id="rId10"/>
    <p:sldLayoutId id="2147485428" r:id="rId11"/>
  </p:sldLayoutIdLst>
  <p:txStyles>
    <p:titleStyle>
      <a:lvl1pPr algn="ctr" defTabSz="585759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312" indent="-439312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850" indent="-366102" algn="l" defTabSz="58575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382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144" indent="-292881" algn="l" defTabSz="58575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901" indent="-292881" algn="l" defTabSz="585759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656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409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168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912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59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510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264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023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771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526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287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045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34" tIns="58566" rIns="117134" bIns="58566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34" tIns="58566" rIns="117134" bIns="58566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6" r:id="rId1"/>
    <p:sldLayoutId id="2147485467" r:id="rId2"/>
    <p:sldLayoutId id="2147485468" r:id="rId3"/>
    <p:sldLayoutId id="2147485469" r:id="rId4"/>
    <p:sldLayoutId id="2147485470" r:id="rId5"/>
    <p:sldLayoutId id="2147485471" r:id="rId6"/>
    <p:sldLayoutId id="2147485472" r:id="rId7"/>
    <p:sldLayoutId id="2147485473" r:id="rId8"/>
    <p:sldLayoutId id="2147485474" r:id="rId9"/>
    <p:sldLayoutId id="2147485475" r:id="rId10"/>
    <p:sldLayoutId id="2147485476" r:id="rId11"/>
    <p:sldLayoutId id="2147485477" r:id="rId12"/>
  </p:sldLayoutIdLst>
  <p:txStyles>
    <p:titleStyle>
      <a:lvl1pPr algn="ctr" defTabSz="58566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240" indent="-439240" algn="l" defTabSz="585665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697" indent="-366046" algn="l" defTabSz="585665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148" indent="-292834" algn="l" defTabSz="585665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9815" indent="-292834" algn="l" defTabSz="58566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480" indent="-292834" algn="l" defTabSz="585665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142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800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465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112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65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32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98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649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300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96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631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295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30" tIns="58563" rIns="117130" bIns="5856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30" tIns="58563" rIns="117130" bIns="5856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8"/>
            <a:ext cx="2844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8"/>
            <a:ext cx="3860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8"/>
            <a:ext cx="2844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6123" r:id="rId12"/>
  </p:sldLayoutIdLst>
  <p:txStyles>
    <p:titleStyle>
      <a:lvl1pPr algn="ctr" defTabSz="585642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22" indent="-439222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659" indent="-366032" algn="l" defTabSz="58564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089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733" indent="-292823" algn="l" defTabSz="58564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374" indent="-292823" algn="l" defTabSz="58564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013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648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290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912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4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27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91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55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183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821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46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10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16" tIns="58555" rIns="117116" bIns="58555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16" tIns="58555" rIns="117116" bIns="5855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5" r:id="rId1"/>
    <p:sldLayoutId id="2147485516" r:id="rId2"/>
    <p:sldLayoutId id="2147485517" r:id="rId3"/>
    <p:sldLayoutId id="2147485518" r:id="rId4"/>
    <p:sldLayoutId id="2147485519" r:id="rId5"/>
    <p:sldLayoutId id="2147485520" r:id="rId6"/>
    <p:sldLayoutId id="2147485521" r:id="rId7"/>
    <p:sldLayoutId id="2147485522" r:id="rId8"/>
    <p:sldLayoutId id="2147485523" r:id="rId9"/>
    <p:sldLayoutId id="2147485524" r:id="rId10"/>
    <p:sldLayoutId id="2147485525" r:id="rId11"/>
    <p:sldLayoutId id="2147485526" r:id="rId12"/>
  </p:sldLayoutIdLst>
  <p:txStyles>
    <p:titleStyle>
      <a:lvl1pPr algn="ctr" defTabSz="585573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168" indent="-439168" algn="l" defTabSz="585573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544" indent="-365988" algn="l" defTabSz="585573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912" indent="-292788" algn="l" defTabSz="585573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9487" indent="-292788" algn="l" defTabSz="58557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059" indent="-292788" algn="l" defTabSz="585573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0628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191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763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312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73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36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0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274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83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398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974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545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11" tIns="58553" rIns="117111" bIns="5855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11" tIns="58553" rIns="117111" bIns="5855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8" r:id="rId1"/>
    <p:sldLayoutId id="2147485529" r:id="rId2"/>
    <p:sldLayoutId id="2147485530" r:id="rId3"/>
    <p:sldLayoutId id="2147485531" r:id="rId4"/>
    <p:sldLayoutId id="2147485532" r:id="rId5"/>
    <p:sldLayoutId id="2147485533" r:id="rId6"/>
    <p:sldLayoutId id="2147485534" r:id="rId7"/>
    <p:sldLayoutId id="2147485535" r:id="rId8"/>
    <p:sldLayoutId id="2147485536" r:id="rId9"/>
    <p:sldLayoutId id="2147485537" r:id="rId10"/>
    <p:sldLayoutId id="2147485538" r:id="rId11"/>
  </p:sldLayoutIdLst>
  <p:txStyles>
    <p:titleStyle>
      <a:lvl1pPr algn="ctr" defTabSz="58555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150" indent="-439150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506" indent="-365974" algn="l" defTabSz="58555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853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405" indent="-292777" algn="l" defTabSz="58555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954" indent="-292777" algn="l" defTabSz="58555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499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039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587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112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5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089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63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181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712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257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81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357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50000">
              <a:schemeClr val="bg1">
                <a:tint val="80000"/>
                <a:satMod val="300000"/>
              </a:schemeClr>
            </a:gs>
            <a:gs pos="100000">
              <a:schemeClr val="accent1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84" tIns="58591" rIns="117184" bIns="58591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197" y="1600213"/>
            <a:ext cx="8654355" cy="4262159"/>
          </a:xfrm>
          <a:prstGeom prst="rect">
            <a:avLst/>
          </a:prstGeom>
        </p:spPr>
        <p:txBody>
          <a:bodyPr vert="horz" lIns="117184" tIns="58591" rIns="117184" bIns="5859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56476" y="6356376"/>
            <a:ext cx="1425729" cy="365125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7" name="Freeform 6"/>
          <p:cNvSpPr/>
          <p:nvPr/>
        </p:nvSpPr>
        <p:spPr>
          <a:xfrm>
            <a:off x="-25400" y="6108980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2" tIns="45712" rIns="91422" bIns="45712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2" tIns="45712" rIns="91422" bIns="45712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46" y="5832329"/>
            <a:ext cx="838361" cy="88872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11" name="Freeform 10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12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8" r:id="rId1"/>
    <p:sldLayoutId id="2147485589" r:id="rId2"/>
    <p:sldLayoutId id="2147485590" r:id="rId3"/>
    <p:sldLayoutId id="2147485591" r:id="rId4"/>
    <p:sldLayoutId id="2147485592" r:id="rId5"/>
    <p:sldLayoutId id="2147485593" r:id="rId6"/>
    <p:sldLayoutId id="2147485594" r:id="rId7"/>
    <p:sldLayoutId id="2147485595" r:id="rId8"/>
  </p:sldLayoutIdLst>
  <p:hf sldNum="0" hdr="0" ftr="0"/>
  <p:txStyles>
    <p:titleStyle>
      <a:lvl1pPr algn="ctr" defTabSz="585921" rtl="0" eaLnBrk="1" latinLnBrk="0" hangingPunct="1">
        <a:spcBef>
          <a:spcPct val="0"/>
        </a:spcBef>
        <a:buNone/>
        <a:defRPr sz="36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439436" indent="-439436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118" indent="-366202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79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718" indent="-292961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639" indent="-292961" algn="l" defTabSz="58592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55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47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39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308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21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839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7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678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594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513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436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3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11" tIns="58605" rIns="117211" bIns="58605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11" tIns="58605" rIns="117211" bIns="5860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  <p:sldLayoutId id="2147485617" r:id="rId12"/>
    <p:sldLayoutId id="2147485618" r:id="rId13"/>
  </p:sldLayoutIdLst>
  <p:hf sldNum="0" hdr="0" ftr="0"/>
  <p:txStyles>
    <p:titleStyle>
      <a:lvl1pPr algn="ctr" defTabSz="58606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44" indent="-439544" algn="l" defTabSz="586060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347" indent="-366288" algn="l" defTabSz="58606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149" indent="-293031" algn="l" defTabSz="586060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210" indent="-293031" algn="l" defTabSz="58606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271" indent="-293031" algn="l" defTabSz="58606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331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390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451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508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6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12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18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24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299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359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42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482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07" tIns="58603" rIns="117207" bIns="58603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07" tIns="58603" rIns="117207" bIns="5860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  <p:sldLayoutId id="2147485631" r:id="rId12"/>
  </p:sldLayoutIdLst>
  <p:txStyles>
    <p:titleStyle>
      <a:lvl1pPr algn="ctr" defTabSz="586037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26" indent="-439526" algn="l" defTabSz="586037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309" indent="-366274" algn="l" defTabSz="586037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090" indent="-293019" algn="l" defTabSz="586037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128" indent="-293019" algn="l" defTabSz="58603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165" indent="-293019" algn="l" defTabSz="58603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202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237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275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308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37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74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109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147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182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218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256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295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02" tIns="58600" rIns="117202" bIns="58600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02" tIns="58600" rIns="117202" bIns="5860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7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4" r:id="rId1"/>
    <p:sldLayoutId id="2147485635" r:id="rId2"/>
    <p:sldLayoutId id="2147485636" r:id="rId3"/>
    <p:sldLayoutId id="2147485637" r:id="rId4"/>
    <p:sldLayoutId id="2147485638" r:id="rId5"/>
    <p:sldLayoutId id="2147485639" r:id="rId6"/>
    <p:sldLayoutId id="2147485640" r:id="rId7"/>
    <p:sldLayoutId id="2147485641" r:id="rId8"/>
    <p:sldLayoutId id="2147485642" r:id="rId9"/>
    <p:sldLayoutId id="2147485643" r:id="rId10"/>
    <p:sldLayoutId id="2147485644" r:id="rId11"/>
  </p:sldLayoutIdLst>
  <p:txStyles>
    <p:titleStyle>
      <a:lvl1pPr algn="ctr" defTabSz="586014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08" indent="-439508" algn="l" defTabSz="586014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271" indent="-366260" algn="l" defTabSz="58601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031" indent="-293008" algn="l" defTabSz="58601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046" indent="-293008" algn="l" defTabSz="58601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060" indent="-293008" algn="l" defTabSz="58601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074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085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100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108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14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2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039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054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065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07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092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10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98" tIns="58598" rIns="117198" bIns="58598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98" tIns="58598" rIns="117198" bIns="5859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6" r:id="rId1"/>
    <p:sldLayoutId id="2147485647" r:id="rId2"/>
    <p:sldLayoutId id="2147485648" r:id="rId3"/>
    <p:sldLayoutId id="2147485649" r:id="rId4"/>
    <p:sldLayoutId id="2147485650" r:id="rId5"/>
    <p:sldLayoutId id="2147485651" r:id="rId6"/>
    <p:sldLayoutId id="2147485652" r:id="rId7"/>
    <p:sldLayoutId id="2147485653" r:id="rId8"/>
    <p:sldLayoutId id="2147485654" r:id="rId9"/>
    <p:sldLayoutId id="2147485655" r:id="rId10"/>
    <p:sldLayoutId id="2147485656" r:id="rId11"/>
  </p:sldLayoutIdLst>
  <p:txStyles>
    <p:titleStyle>
      <a:lvl1pPr algn="ctr" defTabSz="585991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90" indent="-439490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232" indent="-366246" algn="l" defTabSz="58599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972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964" indent="-292996" algn="l" defTabSz="58599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955" indent="-292996" algn="l" defTabSz="58599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945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932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924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908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91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98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96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96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94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936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92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919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80" tIns="58589" rIns="117180" bIns="58589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80" tIns="58589" rIns="117180" bIns="58589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  <p:sldLayoutId id="2147485081" r:id="rId12"/>
    <p:sldLayoutId id="2147485082" r:id="rId13"/>
  </p:sldLayoutIdLst>
  <p:hf sldNum="0" hdr="0" ftr="0"/>
  <p:txStyles>
    <p:titleStyle>
      <a:lvl1pPr algn="ctr" defTabSz="585897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18" indent="-439418" algn="l" defTabSz="585897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080" indent="-366188" algn="l" defTabSz="585897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736" indent="-292950" algn="l" defTabSz="585897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636" indent="-292950" algn="l" defTabSz="58589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533" indent="-292950" algn="l" defTabSz="58589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42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323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222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10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97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9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8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584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47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3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2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169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93" tIns="58595" rIns="117193" bIns="58595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93" tIns="58595" rIns="117193" bIns="5859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</p:spPr>
        <p:txBody>
          <a:bodyPr vert="horz" lIns="117193" tIns="58595" rIns="117193" bIns="5859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</p:spPr>
        <p:txBody>
          <a:bodyPr vert="horz" lIns="117193" tIns="58595" rIns="117193" bIns="5859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 vert="horz" lIns="117193" tIns="58595" rIns="117193" bIns="5859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8" r:id="rId1"/>
    <p:sldLayoutId id="2147485659" r:id="rId2"/>
    <p:sldLayoutId id="2147485660" r:id="rId3"/>
    <p:sldLayoutId id="2147485661" r:id="rId4"/>
    <p:sldLayoutId id="2147485662" r:id="rId5"/>
    <p:sldLayoutId id="2147485663" r:id="rId6"/>
    <p:sldLayoutId id="2147485664" r:id="rId7"/>
    <p:sldLayoutId id="2147485665" r:id="rId8"/>
    <p:sldLayoutId id="2147485666" r:id="rId9"/>
    <p:sldLayoutId id="2147485667" r:id="rId10"/>
    <p:sldLayoutId id="2147485668" r:id="rId11"/>
  </p:sldLayoutIdLst>
  <p:txStyles>
    <p:titleStyle>
      <a:lvl1pPr algn="ctr" defTabSz="58596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72" indent="-439472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194" indent="-366232" algn="l" defTabSz="58596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913" indent="-292984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882" indent="-292984" algn="l" defTabSz="58596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850" indent="-292984" algn="l" defTabSz="585968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816" indent="-292984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780" indent="-292984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749" indent="-292984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708" indent="-292984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68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933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898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866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830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795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764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732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89" tIns="58593" rIns="117189" bIns="5859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89" tIns="58593" rIns="117189" bIns="5859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117189" tIns="58593" rIns="117189" bIns="5859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117189" tIns="58593" rIns="117189" bIns="5859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117189" tIns="58593" rIns="117189" bIns="5859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0" r:id="rId1"/>
    <p:sldLayoutId id="2147485671" r:id="rId2"/>
    <p:sldLayoutId id="2147485672" r:id="rId3"/>
    <p:sldLayoutId id="2147485673" r:id="rId4"/>
    <p:sldLayoutId id="2147485674" r:id="rId5"/>
    <p:sldLayoutId id="2147485675" r:id="rId6"/>
    <p:sldLayoutId id="2147485676" r:id="rId7"/>
    <p:sldLayoutId id="2147485677" r:id="rId8"/>
    <p:sldLayoutId id="2147485678" r:id="rId9"/>
    <p:sldLayoutId id="2147485679" r:id="rId10"/>
    <p:sldLayoutId id="2147485680" r:id="rId11"/>
  </p:sldLayoutIdLst>
  <p:txStyles>
    <p:titleStyle>
      <a:lvl1pPr algn="ctr" defTabSz="58594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54" indent="-439454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156" indent="-366217" algn="l" defTabSz="58594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854" indent="-292973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800" indent="-292973" algn="l" defTabSz="58594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745" indent="-292973" algn="l" defTabSz="585945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686" indent="-292973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627" indent="-292973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573" indent="-292973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508" indent="-292973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45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886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827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772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712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654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600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545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84" tIns="58591" rIns="117184" bIns="58591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84" tIns="58591" rIns="117184" bIns="5859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2" r:id="rId1"/>
    <p:sldLayoutId id="2147485683" r:id="rId2"/>
    <p:sldLayoutId id="2147485684" r:id="rId3"/>
    <p:sldLayoutId id="2147485685" r:id="rId4"/>
    <p:sldLayoutId id="2147485686" r:id="rId5"/>
    <p:sldLayoutId id="2147485687" r:id="rId6"/>
    <p:sldLayoutId id="2147485688" r:id="rId7"/>
    <p:sldLayoutId id="2147485689" r:id="rId8"/>
    <p:sldLayoutId id="2147485690" r:id="rId9"/>
    <p:sldLayoutId id="2147485691" r:id="rId10"/>
    <p:sldLayoutId id="2147485692" r:id="rId11"/>
    <p:sldLayoutId id="2147485693" r:id="rId12"/>
  </p:sldLayoutIdLst>
  <p:txStyles>
    <p:titleStyle>
      <a:lvl1pPr algn="ctr" defTabSz="58592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36" indent="-439436" algn="l" defTabSz="585921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118" indent="-366202" algn="l" defTabSz="585921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795" indent="-292961" algn="l" defTabSz="58592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718" indent="-292961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639" indent="-292961" algn="l" defTabSz="58592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55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47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39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308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21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839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7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678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594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513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436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3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80" tIns="58589" rIns="117180" bIns="58589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80" tIns="58589" rIns="117180" bIns="58589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5" r:id="rId1"/>
    <p:sldLayoutId id="2147485696" r:id="rId2"/>
    <p:sldLayoutId id="2147485697" r:id="rId3"/>
    <p:sldLayoutId id="2147485698" r:id="rId4"/>
    <p:sldLayoutId id="2147485699" r:id="rId5"/>
    <p:sldLayoutId id="2147485700" r:id="rId6"/>
    <p:sldLayoutId id="2147485701" r:id="rId7"/>
    <p:sldLayoutId id="2147485702" r:id="rId8"/>
    <p:sldLayoutId id="2147485703" r:id="rId9"/>
    <p:sldLayoutId id="2147485704" r:id="rId10"/>
    <p:sldLayoutId id="2147485705" r:id="rId11"/>
  </p:sldLayoutIdLst>
  <p:txStyles>
    <p:titleStyle>
      <a:lvl1pPr algn="ctr" defTabSz="58589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18" indent="-439418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080" indent="-366188" algn="l" defTabSz="58589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736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636" indent="-292950" algn="l" defTabSz="58589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533" indent="-292950" algn="l" defTabSz="58589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42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323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222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10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97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9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8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584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47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3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2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169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75" tIns="58586" rIns="117175" bIns="58586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75" tIns="58586" rIns="117175" bIns="58586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9" r:id="rId3"/>
    <p:sldLayoutId id="2147485710" r:id="rId4"/>
    <p:sldLayoutId id="2147485711" r:id="rId5"/>
    <p:sldLayoutId id="2147485712" r:id="rId6"/>
    <p:sldLayoutId id="2147485713" r:id="rId7"/>
    <p:sldLayoutId id="2147485714" r:id="rId8"/>
    <p:sldLayoutId id="2147485715" r:id="rId9"/>
    <p:sldLayoutId id="2147485716" r:id="rId10"/>
    <p:sldLayoutId id="2147485717" r:id="rId11"/>
  </p:sldLayoutIdLst>
  <p:txStyles>
    <p:titleStyle>
      <a:lvl1pPr algn="ctr" defTabSz="58587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00" indent="-439400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041" indent="-366174" algn="l" defTabSz="58587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677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554" indent="-292938" algn="l" defTabSz="58587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428" indent="-292938" algn="l" defTabSz="58587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299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171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046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908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74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45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16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49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35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23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10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982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61" tIns="58580" rIns="117161" bIns="58580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61" tIns="58580" rIns="117161" bIns="5858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3" r:id="rId1"/>
    <p:sldLayoutId id="2147485744" r:id="rId2"/>
    <p:sldLayoutId id="2147485745" r:id="rId3"/>
    <p:sldLayoutId id="2147485746" r:id="rId4"/>
    <p:sldLayoutId id="2147485747" r:id="rId5"/>
    <p:sldLayoutId id="2147485748" r:id="rId6"/>
    <p:sldLayoutId id="2147485749" r:id="rId7"/>
    <p:sldLayoutId id="2147485750" r:id="rId8"/>
    <p:sldLayoutId id="2147485751" r:id="rId9"/>
    <p:sldLayoutId id="2147485752" r:id="rId10"/>
    <p:sldLayoutId id="2147485753" r:id="rId11"/>
    <p:sldLayoutId id="2147485754" r:id="rId12"/>
  </p:sldLayoutIdLst>
  <p:txStyles>
    <p:titleStyle>
      <a:lvl1pPr algn="ctr" defTabSz="58580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47" indent="-439347" algn="l" defTabSz="585805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926" indent="-366132" algn="l" defTabSz="585805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500" indent="-292904" algn="l" defTabSz="585805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308" indent="-292904" algn="l" defTabSz="58580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113" indent="-292904" algn="l" defTabSz="585805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913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713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519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310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0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604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40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210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007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808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61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419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43" tIns="58571" rIns="117143" bIns="58571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43" tIns="58571" rIns="117143" bIns="5857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2" r:id="rId1"/>
    <p:sldLayoutId id="2147485793" r:id="rId2"/>
    <p:sldLayoutId id="2147485794" r:id="rId3"/>
    <p:sldLayoutId id="2147485795" r:id="rId4"/>
    <p:sldLayoutId id="2147485796" r:id="rId5"/>
    <p:sldLayoutId id="2147485797" r:id="rId6"/>
    <p:sldLayoutId id="2147485798" r:id="rId7"/>
    <p:sldLayoutId id="2147485799" r:id="rId8"/>
    <p:sldLayoutId id="2147485800" r:id="rId9"/>
    <p:sldLayoutId id="2147485801" r:id="rId10"/>
    <p:sldLayoutId id="2147485802" r:id="rId11"/>
    <p:sldLayoutId id="2147485803" r:id="rId12"/>
  </p:sldLayoutIdLst>
  <p:txStyles>
    <p:titleStyle>
      <a:lvl1pPr algn="ctr" defTabSz="58571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276" indent="-439276" algn="l" defTabSz="58571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773" indent="-366074" algn="l" defTabSz="58571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265" indent="-292858" algn="l" defTabSz="58571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9980" indent="-292858" algn="l" defTabSz="58571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691" indent="-292858" algn="l" defTabSz="58571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399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104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817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512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12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16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23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36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35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244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959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669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30" tIns="58563" rIns="117130" bIns="5856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30" tIns="58563" rIns="117130" bIns="5856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8"/>
            <a:ext cx="2844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8"/>
            <a:ext cx="3860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8"/>
            <a:ext cx="2844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9" r:id="rId1"/>
    <p:sldLayoutId id="2147485830" r:id="rId2"/>
    <p:sldLayoutId id="2147485831" r:id="rId3"/>
    <p:sldLayoutId id="2147485832" r:id="rId4"/>
    <p:sldLayoutId id="2147485833" r:id="rId5"/>
    <p:sldLayoutId id="2147485834" r:id="rId6"/>
    <p:sldLayoutId id="2147485835" r:id="rId7"/>
    <p:sldLayoutId id="2147485836" r:id="rId8"/>
    <p:sldLayoutId id="2147485837" r:id="rId9"/>
    <p:sldLayoutId id="2147485838" r:id="rId10"/>
    <p:sldLayoutId id="2147485839" r:id="rId11"/>
  </p:sldLayoutIdLst>
  <p:txStyles>
    <p:titleStyle>
      <a:lvl1pPr algn="ctr" defTabSz="585642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22" indent="-439222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659" indent="-366032" algn="l" defTabSz="58564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089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733" indent="-292823" algn="l" defTabSz="58564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374" indent="-292823" algn="l" defTabSz="58564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013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648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290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912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4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27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91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55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183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821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46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10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5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  <p:sldLayoutId id="2147485873" r:id="rId9"/>
    <p:sldLayoutId id="2147485874" r:id="rId10"/>
    <p:sldLayoutId id="2147485875" r:id="rId11"/>
    <p:sldLayoutId id="2147485876" r:id="rId12"/>
    <p:sldLayoutId id="2147485877" r:id="rId13"/>
  </p:sldLayoutIdLst>
  <p:hf sldNum="0" hdr="0" ftr="0"/>
  <p:txStyles>
    <p:titleStyle>
      <a:lvl1pPr algn="ctr" defTabSz="58613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586130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58613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586130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58613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58613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21" tIns="58610" rIns="117221" bIns="58610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21" tIns="58610" rIns="117221" bIns="5861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21" tIns="58610" rIns="117221" bIns="5861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21" tIns="58610" rIns="117221" bIns="5861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21" tIns="58610" rIns="117221" bIns="5861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9" r:id="rId1"/>
    <p:sldLayoutId id="2147485880" r:id="rId2"/>
    <p:sldLayoutId id="2147485881" r:id="rId3"/>
    <p:sldLayoutId id="2147485882" r:id="rId4"/>
    <p:sldLayoutId id="2147485883" r:id="rId5"/>
    <p:sldLayoutId id="2147485884" r:id="rId6"/>
    <p:sldLayoutId id="2147485885" r:id="rId7"/>
    <p:sldLayoutId id="2147485886" r:id="rId8"/>
    <p:sldLayoutId id="2147485887" r:id="rId9"/>
    <p:sldLayoutId id="2147485888" r:id="rId10"/>
    <p:sldLayoutId id="2147485889" r:id="rId11"/>
    <p:sldLayoutId id="2147485890" r:id="rId12"/>
  </p:sldLayoutIdLst>
  <p:txStyles>
    <p:titleStyle>
      <a:lvl1pPr algn="ctr" defTabSz="58610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80" indent="-439580" algn="l" defTabSz="58610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23" indent="-366317" algn="l" defTabSz="58610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267" indent="-293054" algn="l" defTabSz="58610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374" indent="-293054" algn="l" defTabSz="58610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482" indent="-293054" algn="l" defTabSz="58610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588" indent="-293054" algn="l" defTabSz="58610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695" indent="-293054" algn="l" defTabSz="58610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02" indent="-293054" algn="l" defTabSz="58610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08" indent="-293054" algn="l" defTabSz="58610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06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5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1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428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535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641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749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856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75" tIns="58586" rIns="117175" bIns="58586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75" tIns="58586" rIns="117175" bIns="58586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4" r:id="rId1"/>
    <p:sldLayoutId id="2147485085" r:id="rId2"/>
    <p:sldLayoutId id="2147485086" r:id="rId3"/>
    <p:sldLayoutId id="2147485087" r:id="rId4"/>
    <p:sldLayoutId id="2147485088" r:id="rId5"/>
    <p:sldLayoutId id="2147485089" r:id="rId6"/>
    <p:sldLayoutId id="2147485090" r:id="rId7"/>
    <p:sldLayoutId id="2147485091" r:id="rId8"/>
    <p:sldLayoutId id="2147485092" r:id="rId9"/>
    <p:sldLayoutId id="2147485093" r:id="rId10"/>
    <p:sldLayoutId id="2147485094" r:id="rId11"/>
    <p:sldLayoutId id="2147485095" r:id="rId12"/>
  </p:sldLayoutIdLst>
  <p:txStyles>
    <p:titleStyle>
      <a:lvl1pPr algn="ctr" defTabSz="585874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00" indent="-439400" algn="l" defTabSz="585874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041" indent="-366174" algn="l" defTabSz="58587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677" indent="-292938" algn="l" defTabSz="58587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554" indent="-292938" algn="l" defTabSz="58587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428" indent="-292938" algn="l" defTabSz="58587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299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171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046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908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74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45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16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49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35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23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10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982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16" tIns="58608" rIns="117216" bIns="58608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16" tIns="58608" rIns="117216" bIns="5860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16" tIns="58608" rIns="117216" bIns="5860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16" tIns="58608" rIns="117216" bIns="5860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16" tIns="58608" rIns="117216" bIns="5860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7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3" r:id="rId1"/>
    <p:sldLayoutId id="2147485894" r:id="rId2"/>
    <p:sldLayoutId id="2147485895" r:id="rId3"/>
    <p:sldLayoutId id="2147485896" r:id="rId4"/>
    <p:sldLayoutId id="2147485897" r:id="rId5"/>
    <p:sldLayoutId id="2147485898" r:id="rId6"/>
    <p:sldLayoutId id="2147485899" r:id="rId7"/>
    <p:sldLayoutId id="2147485900" r:id="rId8"/>
    <p:sldLayoutId id="2147485901" r:id="rId9"/>
    <p:sldLayoutId id="2147485902" r:id="rId10"/>
    <p:sldLayoutId id="2147485903" r:id="rId11"/>
  </p:sldLayoutIdLst>
  <p:txStyles>
    <p:titleStyle>
      <a:lvl1pPr algn="ctr" defTabSz="586083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62" indent="-439562" algn="l" defTabSz="586083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385" indent="-366302" algn="l" defTabSz="586083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208" indent="-293042" algn="l" defTabSz="586083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292" indent="-293042" algn="l" defTabSz="58608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377" indent="-293042" algn="l" defTabSz="586083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460" indent="-293042" algn="l" defTabSz="58608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542" indent="-293042" algn="l" defTabSz="58608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627" indent="-293042" algn="l" defTabSz="58608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708" indent="-293042" algn="l" defTabSz="58608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83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168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250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334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417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500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585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669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211" tIns="58605" rIns="117211" bIns="58605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211" tIns="58605" rIns="117211" bIns="5860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5" r:id="rId1"/>
    <p:sldLayoutId id="2147485906" r:id="rId2"/>
    <p:sldLayoutId id="2147485907" r:id="rId3"/>
    <p:sldLayoutId id="2147485908" r:id="rId4"/>
    <p:sldLayoutId id="2147485909" r:id="rId5"/>
    <p:sldLayoutId id="2147485910" r:id="rId6"/>
    <p:sldLayoutId id="2147485911" r:id="rId7"/>
    <p:sldLayoutId id="2147485912" r:id="rId8"/>
    <p:sldLayoutId id="2147485913" r:id="rId9"/>
    <p:sldLayoutId id="2147485914" r:id="rId10"/>
    <p:sldLayoutId id="2147485915" r:id="rId11"/>
  </p:sldLayoutIdLst>
  <p:txStyles>
    <p:titleStyle>
      <a:lvl1pPr algn="ctr" defTabSz="58606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544" indent="-439544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347" indent="-366288" algn="l" defTabSz="58606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5149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1210" indent="-293031" algn="l" defTabSz="58606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7271" indent="-293031" algn="l" defTabSz="58606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3331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390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451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508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6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12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18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24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299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359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42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482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207" tIns="58603" rIns="117207" bIns="5860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207" tIns="58603" rIns="117207" bIns="5860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7" r:id="rId1"/>
    <p:sldLayoutId id="2147485918" r:id="rId2"/>
    <p:sldLayoutId id="2147485919" r:id="rId3"/>
    <p:sldLayoutId id="2147485920" r:id="rId4"/>
    <p:sldLayoutId id="2147485921" r:id="rId5"/>
    <p:sldLayoutId id="2147485922" r:id="rId6"/>
    <p:sldLayoutId id="2147485923" r:id="rId7"/>
    <p:sldLayoutId id="2147485924" r:id="rId8"/>
    <p:sldLayoutId id="2147485925" r:id="rId9"/>
    <p:sldLayoutId id="2147485926" r:id="rId10"/>
    <p:sldLayoutId id="2147485927" r:id="rId11"/>
  </p:sldLayoutIdLst>
  <p:txStyles>
    <p:titleStyle>
      <a:lvl1pPr algn="ctr" defTabSz="58603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526" indent="-439526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309" indent="-366274" algn="l" defTabSz="58603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5090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1128" indent="-293019" algn="l" defTabSz="58603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7165" indent="-293019" algn="l" defTabSz="58603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3202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237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275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308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37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74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109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147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182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218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256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295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202" tIns="58600" rIns="117202" bIns="5860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202" tIns="58600" rIns="117202" bIns="5860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9" r:id="rId1"/>
    <p:sldLayoutId id="2147485930" r:id="rId2"/>
    <p:sldLayoutId id="2147485931" r:id="rId3"/>
    <p:sldLayoutId id="2147485932" r:id="rId4"/>
    <p:sldLayoutId id="2147485933" r:id="rId5"/>
    <p:sldLayoutId id="2147485934" r:id="rId6"/>
    <p:sldLayoutId id="2147485935" r:id="rId7"/>
    <p:sldLayoutId id="2147485936" r:id="rId8"/>
    <p:sldLayoutId id="2147485937" r:id="rId9"/>
    <p:sldLayoutId id="2147485938" r:id="rId10"/>
    <p:sldLayoutId id="2147485939" r:id="rId11"/>
  </p:sldLayoutIdLst>
  <p:txStyles>
    <p:titleStyle>
      <a:lvl1pPr algn="ctr" defTabSz="58601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508" indent="-4395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271" indent="-366260" algn="l" defTabSz="58601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5031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1046" indent="-293008" algn="l" defTabSz="58601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7060" indent="-293008" algn="l" defTabSz="58601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3074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085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100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108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14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2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039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054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065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07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092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10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98" tIns="58598" rIns="117198" bIns="58598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98" tIns="58598" rIns="117198" bIns="5859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1" r:id="rId1"/>
    <p:sldLayoutId id="2147485942" r:id="rId2"/>
    <p:sldLayoutId id="2147485943" r:id="rId3"/>
    <p:sldLayoutId id="2147485944" r:id="rId4"/>
    <p:sldLayoutId id="2147485945" r:id="rId5"/>
    <p:sldLayoutId id="2147485946" r:id="rId6"/>
    <p:sldLayoutId id="2147485947" r:id="rId7"/>
    <p:sldLayoutId id="2147485948" r:id="rId8"/>
    <p:sldLayoutId id="2147485949" r:id="rId9"/>
    <p:sldLayoutId id="2147485950" r:id="rId10"/>
    <p:sldLayoutId id="2147485951" r:id="rId11"/>
    <p:sldLayoutId id="2147485952" r:id="rId12"/>
  </p:sldLayoutIdLst>
  <p:txStyles>
    <p:titleStyle>
      <a:lvl1pPr algn="ctr" defTabSz="58599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90" indent="-439490" algn="l" defTabSz="585991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232" indent="-366246" algn="l" defTabSz="585991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972" indent="-292996" algn="l" defTabSz="58599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964" indent="-292996" algn="l" defTabSz="58599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955" indent="-292996" algn="l" defTabSz="58599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945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932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924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908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91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98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96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96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94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936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92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919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84" tIns="58591" rIns="117184" bIns="58591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84" tIns="58591" rIns="117184" bIns="5859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8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</p:sldLayoutIdLst>
  <p:txStyles>
    <p:titleStyle>
      <a:lvl1pPr algn="ctr" defTabSz="585921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36" indent="-439436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118" indent="-366202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79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718" indent="-292961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639" indent="-292961" algn="l" defTabSz="58592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55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47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39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308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21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839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7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678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594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513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436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3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57" tIns="58577" rIns="117157" bIns="58577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57" tIns="58577" rIns="117157" bIns="58577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1" r:id="rId1"/>
    <p:sldLayoutId id="2147486052" r:id="rId2"/>
    <p:sldLayoutId id="2147486053" r:id="rId3"/>
    <p:sldLayoutId id="2147486054" r:id="rId4"/>
    <p:sldLayoutId id="2147486055" r:id="rId5"/>
    <p:sldLayoutId id="2147486056" r:id="rId6"/>
    <p:sldLayoutId id="2147486057" r:id="rId7"/>
    <p:sldLayoutId id="2147486058" r:id="rId8"/>
    <p:sldLayoutId id="2147486059" r:id="rId9"/>
    <p:sldLayoutId id="2147486060" r:id="rId10"/>
    <p:sldLayoutId id="2147486061" r:id="rId11"/>
    <p:sldLayoutId id="2147486062" r:id="rId12"/>
  </p:sldLayoutIdLst>
  <p:txStyles>
    <p:titleStyle>
      <a:lvl1pPr algn="ctr" defTabSz="58578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30" indent="-439330" algn="l" defTabSz="58578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88" indent="-366117" algn="l" defTabSz="58578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441" indent="-292892" algn="l" defTabSz="5857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226" indent="-292892" algn="l" defTabSz="58578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007" indent="-292892" algn="l" defTabSz="58578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784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56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343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11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8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55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35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1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889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66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451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23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71" tIns="58584" rIns="117171" bIns="58584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71" tIns="58584" rIns="117171" bIns="58584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7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</p:sldLayoutIdLst>
  <p:txStyles>
    <p:titleStyle>
      <a:lvl1pPr algn="ctr" defTabSz="58585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82" indent="-439382" algn="l" defTabSz="585851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003" indent="-366160" algn="l" defTabSz="585851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618" indent="-292927" algn="l" defTabSz="58585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472" indent="-292927" algn="l" defTabSz="58585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323" indent="-292927" algn="l" defTabSz="58585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170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018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870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708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51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698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545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397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241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090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944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795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66" tIns="58582" rIns="117166" bIns="58582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66" tIns="58582" rIns="117166" bIns="58582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117166" tIns="58582" rIns="117166" bIns="5858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117166" tIns="58582" rIns="117166" bIns="5858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117166" tIns="58582" rIns="117166" bIns="5858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0" r:id="rId1"/>
    <p:sldLayoutId id="2147485111" r:id="rId2"/>
    <p:sldLayoutId id="2147485112" r:id="rId3"/>
    <p:sldLayoutId id="2147485113" r:id="rId4"/>
    <p:sldLayoutId id="2147485114" r:id="rId5"/>
    <p:sldLayoutId id="2147485115" r:id="rId6"/>
    <p:sldLayoutId id="2147485116" r:id="rId7"/>
    <p:sldLayoutId id="2147485117" r:id="rId8"/>
    <p:sldLayoutId id="2147485118" r:id="rId9"/>
    <p:sldLayoutId id="2147485119" r:id="rId10"/>
    <p:sldLayoutId id="2147485120" r:id="rId11"/>
  </p:sldLayoutIdLst>
  <p:txStyles>
    <p:titleStyle>
      <a:lvl1pPr algn="ctr" defTabSz="58582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364" indent="-439364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964" indent="-366146" algn="l" defTabSz="58582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559" indent="-292915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390" indent="-292915" algn="l" defTabSz="58582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218" indent="-292915" algn="l" defTabSz="585828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042" indent="-292915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866" indent="-292915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695" indent="-292915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509" indent="-292915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28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651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475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304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124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949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780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607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61" tIns="58580" rIns="117161" bIns="5858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61" tIns="58580" rIns="117161" bIns="5858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2"/>
            <a:ext cx="2844800" cy="365125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2"/>
            <a:ext cx="3860800" cy="365125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2"/>
            <a:ext cx="2844800" cy="365125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2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28" r:id="rId7"/>
    <p:sldLayoutId id="2147485129" r:id="rId8"/>
    <p:sldLayoutId id="2147485130" r:id="rId9"/>
    <p:sldLayoutId id="2147485131" r:id="rId10"/>
    <p:sldLayoutId id="2147485132" r:id="rId11"/>
  </p:sldLayoutIdLst>
  <p:txStyles>
    <p:titleStyle>
      <a:lvl1pPr algn="ctr" defTabSz="58580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347" indent="-439347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926" indent="-366132" algn="l" defTabSz="58580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500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308" indent="-292904" algn="l" defTabSz="58580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113" indent="-292904" algn="l" defTabSz="585805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913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713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519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310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0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604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40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210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007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808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61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419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57" tIns="58577" rIns="117157" bIns="58577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57" tIns="58577" rIns="117157" bIns="58577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35" r:id="rId2"/>
    <p:sldLayoutId id="2147485136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142" r:id="rId9"/>
    <p:sldLayoutId id="2147485143" r:id="rId10"/>
    <p:sldLayoutId id="2147485144" r:id="rId11"/>
  </p:sldLayoutIdLst>
  <p:txStyles>
    <p:titleStyle>
      <a:lvl1pPr algn="ctr" defTabSz="585782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330" indent="-439330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888" indent="-366117" algn="l" defTabSz="58578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44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226" indent="-292892" algn="l" defTabSz="58578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007" indent="-292892" algn="l" defTabSz="58578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784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56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343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11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8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55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35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1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889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66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451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23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ennoi%20Design/ASIAKKAAT/Leipatiedotus/KUVAT/iStock_86591511_VECTOR/vehna_4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ehna_4.png" descr="/Users/Kennoi Design/ASIAKKAAT/Leipatiedotus/KUVAT/iStock_86591511_VECTOR/vehna_4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42" y="145750"/>
            <a:ext cx="3551803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37772" y="2508262"/>
            <a:ext cx="7114645" cy="1102871"/>
          </a:xfrm>
        </p:spPr>
        <p:txBody>
          <a:bodyPr>
            <a:normAutofit fontScale="90000"/>
          </a:bodyPr>
          <a:lstStyle/>
          <a:p>
            <a:pPr algn="l"/>
            <a:r>
              <a:rPr lang="fi-FI" sz="4000" dirty="0"/>
              <a:t>LEIVÄN HISTORIA</a:t>
            </a:r>
            <a:br>
              <a:rPr lang="fi-FI" sz="4000" dirty="0"/>
            </a:br>
            <a:endParaRPr lang="fi-FI" sz="4000" b="1" dirty="0"/>
          </a:p>
        </p:txBody>
      </p:sp>
    </p:spTree>
    <p:extLst>
      <p:ext uri="{BB962C8B-B14F-4D97-AF65-F5344CB8AC3E}">
        <p14:creationId xmlns:p14="http://schemas.microsoft.com/office/powerpoint/2010/main" val="170025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4300539" y="549275"/>
            <a:ext cx="372268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3238501" y="476251"/>
            <a:ext cx="5451475" cy="1008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fi-FI" sz="4400" b="1">
                <a:latin typeface="Calibri" panose="020F0502020204030204" pitchFamily="34" charset="0"/>
              </a:rPr>
              <a:t>Leivän historia</a:t>
            </a:r>
          </a:p>
          <a:p>
            <a:pPr algn="ctr" eaLnBrk="1" hangingPunct="1"/>
            <a:r>
              <a:rPr lang="fi-FI" altLang="fi-FI" sz="2400">
                <a:latin typeface="Calibri" panose="020F0502020204030204" pitchFamily="34" charset="0"/>
              </a:rPr>
              <a:t>Kansainvälinen leipä 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475" y="306826"/>
            <a:ext cx="7928760" cy="52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2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860" y="274639"/>
            <a:ext cx="8129653" cy="551192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72C1-CA2C-314C-8ADB-0AC16BE34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6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125" y="442419"/>
            <a:ext cx="7851246" cy="526209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72C1-CA2C-314C-8ADB-0AC16BE34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75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863" y="338572"/>
            <a:ext cx="7535927" cy="5582789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72C1-CA2C-314C-8ADB-0AC16BE34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56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916" y="424441"/>
            <a:ext cx="7337151" cy="520330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72C1-CA2C-314C-8ADB-0AC16BE34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48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033" y="274639"/>
            <a:ext cx="6920547" cy="5589041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72C1-CA2C-314C-8ADB-0AC16BE34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23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691" y="274639"/>
            <a:ext cx="7611401" cy="5463503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72C1-CA2C-314C-8ADB-0AC16BE34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167922"/>
      </p:ext>
    </p:extLst>
  </p:cSld>
  <p:clrMapOvr>
    <a:masterClrMapping/>
  </p:clrMapOvr>
</p:sld>
</file>

<file path=ppt/theme/theme1.xml><?xml version="1.0" encoding="utf-8"?>
<a:theme xmlns:a="http://schemas.openxmlformats.org/drawingml/2006/main" name="16_Leipurin 151210">
  <a:themeElements>
    <a:clrScheme name="Leipatiedotus 161025">
      <a:dk1>
        <a:srgbClr val="442F00"/>
      </a:dk1>
      <a:lt1>
        <a:sysClr val="window" lastClr="FFFFFF"/>
      </a:lt1>
      <a:dk2>
        <a:srgbClr val="354038"/>
      </a:dk2>
      <a:lt2>
        <a:srgbClr val="EAECEC"/>
      </a:lt2>
      <a:accent1>
        <a:srgbClr val="F0BD3F"/>
      </a:accent1>
      <a:accent2>
        <a:srgbClr val="F4E91A"/>
      </a:accent2>
      <a:accent3>
        <a:srgbClr val="354038"/>
      </a:accent3>
      <a:accent4>
        <a:srgbClr val="9FCA1C"/>
      </a:accent4>
      <a:accent5>
        <a:srgbClr val="D5E2B5"/>
      </a:accent5>
      <a:accent6>
        <a:srgbClr val="451400"/>
      </a:accent6>
      <a:hlink>
        <a:srgbClr val="0092D2"/>
      </a:hlink>
      <a:folHlink>
        <a:srgbClr val="6C18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ecohel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5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6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7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8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9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_ecohell_2016">
  <a:themeElements>
    <a:clrScheme name="Ecohell 2016">
      <a:dk1>
        <a:srgbClr val="000000"/>
      </a:dk1>
      <a:lt1>
        <a:sysClr val="window" lastClr="FFFFFF"/>
      </a:lt1>
      <a:dk2>
        <a:srgbClr val="545454"/>
      </a:dk2>
      <a:lt2>
        <a:srgbClr val="EEECE1"/>
      </a:lt2>
      <a:accent1>
        <a:srgbClr val="FF0000"/>
      </a:accent1>
      <a:accent2>
        <a:srgbClr val="FF5F00"/>
      </a:accent2>
      <a:accent3>
        <a:srgbClr val="FFAA00"/>
      </a:accent3>
      <a:accent4>
        <a:srgbClr val="80B32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ipatiedotus_PPpohja_161020">
  <a:themeElements>
    <a:clrScheme name="Leipatiedotus_2016">
      <a:dk1>
        <a:sysClr val="windowText" lastClr="000000"/>
      </a:dk1>
      <a:lt1>
        <a:sysClr val="window" lastClr="FFFFFF"/>
      </a:lt1>
      <a:dk2>
        <a:srgbClr val="354038"/>
      </a:dk2>
      <a:lt2>
        <a:srgbClr val="EAECEC"/>
      </a:lt2>
      <a:accent1>
        <a:srgbClr val="F0BD3F"/>
      </a:accent1>
      <a:accent2>
        <a:srgbClr val="F4E91A"/>
      </a:accent2>
      <a:accent3>
        <a:srgbClr val="354038"/>
      </a:accent3>
      <a:accent4>
        <a:srgbClr val="9FCA1C"/>
      </a:accent4>
      <a:accent5>
        <a:srgbClr val="D5E2B5"/>
      </a:accent5>
      <a:accent6>
        <a:srgbClr val="451400"/>
      </a:accent6>
      <a:hlink>
        <a:srgbClr val="0092D2"/>
      </a:hlink>
      <a:folHlink>
        <a:srgbClr val="6C18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0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1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2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3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4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_ECOHELL PP ala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15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_ecohel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eipatiedotus_PPpohja_161020">
  <a:themeElements>
    <a:clrScheme name="Leipatiedotus_2016">
      <a:dk1>
        <a:sysClr val="windowText" lastClr="000000"/>
      </a:dk1>
      <a:lt1>
        <a:sysClr val="window" lastClr="FFFFFF"/>
      </a:lt1>
      <a:dk2>
        <a:srgbClr val="354038"/>
      </a:dk2>
      <a:lt2>
        <a:srgbClr val="EAECEC"/>
      </a:lt2>
      <a:accent1>
        <a:srgbClr val="F0BD3F"/>
      </a:accent1>
      <a:accent2>
        <a:srgbClr val="F4E91A"/>
      </a:accent2>
      <a:accent3>
        <a:srgbClr val="354038"/>
      </a:accent3>
      <a:accent4>
        <a:srgbClr val="9FCA1C"/>
      </a:accent4>
      <a:accent5>
        <a:srgbClr val="D5E2B5"/>
      </a:accent5>
      <a:accent6>
        <a:srgbClr val="451400"/>
      </a:accent6>
      <a:hlink>
        <a:srgbClr val="0092D2"/>
      </a:hlink>
      <a:folHlink>
        <a:srgbClr val="6C18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19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3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23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3_ecohell_2016">
  <a:themeElements>
    <a:clrScheme name="Ecohell 2016">
      <a:dk1>
        <a:srgbClr val="000000"/>
      </a:dk1>
      <a:lt1>
        <a:sysClr val="window" lastClr="FFFFFF"/>
      </a:lt1>
      <a:dk2>
        <a:srgbClr val="545454"/>
      </a:dk2>
      <a:lt2>
        <a:srgbClr val="EEECE1"/>
      </a:lt2>
      <a:accent1>
        <a:srgbClr val="FF0000"/>
      </a:accent1>
      <a:accent2>
        <a:srgbClr val="FF5F00"/>
      </a:accent2>
      <a:accent3>
        <a:srgbClr val="FFAA00"/>
      </a:accent3>
      <a:accent4>
        <a:srgbClr val="80B32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_Leipatiedotus_PPpohja_161020">
  <a:themeElements>
    <a:clrScheme name="Leipatiedotus_2016">
      <a:dk1>
        <a:sysClr val="windowText" lastClr="000000"/>
      </a:dk1>
      <a:lt1>
        <a:sysClr val="window" lastClr="FFFFFF"/>
      </a:lt1>
      <a:dk2>
        <a:srgbClr val="354038"/>
      </a:dk2>
      <a:lt2>
        <a:srgbClr val="EAECEC"/>
      </a:lt2>
      <a:accent1>
        <a:srgbClr val="F0BD3F"/>
      </a:accent1>
      <a:accent2>
        <a:srgbClr val="F4E91A"/>
      </a:accent2>
      <a:accent3>
        <a:srgbClr val="354038"/>
      </a:accent3>
      <a:accent4>
        <a:srgbClr val="9FCA1C"/>
      </a:accent4>
      <a:accent5>
        <a:srgbClr val="D5E2B5"/>
      </a:accent5>
      <a:accent6>
        <a:srgbClr val="451400"/>
      </a:accent6>
      <a:hlink>
        <a:srgbClr val="0092D2"/>
      </a:hlink>
      <a:folHlink>
        <a:srgbClr val="6C18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_ECOHELL PP ala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4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ECOHELL PP ala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4_ecohel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34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35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5.xml><?xml version="1.0" encoding="utf-8"?>
<a:theme xmlns:a="http://schemas.openxmlformats.org/drawingml/2006/main" name="5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6.xml><?xml version="1.0" encoding="utf-8"?>
<a:theme xmlns:a="http://schemas.openxmlformats.org/drawingml/2006/main" name="5_ecohell_2016">
  <a:themeElements>
    <a:clrScheme name="Ecohell 2016">
      <a:dk1>
        <a:srgbClr val="000000"/>
      </a:dk1>
      <a:lt1>
        <a:sysClr val="window" lastClr="FFFFFF"/>
      </a:lt1>
      <a:dk2>
        <a:srgbClr val="545454"/>
      </a:dk2>
      <a:lt2>
        <a:srgbClr val="EEECE1"/>
      </a:lt2>
      <a:accent1>
        <a:srgbClr val="FF0000"/>
      </a:accent1>
      <a:accent2>
        <a:srgbClr val="FF5F00"/>
      </a:accent2>
      <a:accent3>
        <a:srgbClr val="FFAA00"/>
      </a:accent3>
      <a:accent4>
        <a:srgbClr val="80B32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7.xml><?xml version="1.0" encoding="utf-8"?>
<a:theme xmlns:a="http://schemas.openxmlformats.org/drawingml/2006/main" name="43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3_ECOHELL PP ala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9.xml><?xml version="1.0" encoding="utf-8"?>
<a:theme xmlns:a="http://schemas.openxmlformats.org/drawingml/2006/main" name="6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1.xml><?xml version="1.0" encoding="utf-8"?>
<a:theme xmlns:a="http://schemas.openxmlformats.org/drawingml/2006/main" name="46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2.xml><?xml version="1.0" encoding="utf-8"?>
<a:theme xmlns:a="http://schemas.openxmlformats.org/drawingml/2006/main" name="47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3.xml><?xml version="1.0" encoding="utf-8"?>
<a:theme xmlns:a="http://schemas.openxmlformats.org/drawingml/2006/main" name="48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4.xml><?xml version="1.0" encoding="utf-8"?>
<a:theme xmlns:a="http://schemas.openxmlformats.org/drawingml/2006/main" name="6_ecohel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5.xml><?xml version="1.0" encoding="utf-8"?>
<a:theme xmlns:a="http://schemas.openxmlformats.org/drawingml/2006/main" name="51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6.xml><?xml version="1.0" encoding="utf-8"?>
<a:theme xmlns:a="http://schemas.openxmlformats.org/drawingml/2006/main" name="7_ecohell_2016">
  <a:themeElements>
    <a:clrScheme name="Ecohell 2016">
      <a:dk1>
        <a:srgbClr val="000000"/>
      </a:dk1>
      <a:lt1>
        <a:sysClr val="window" lastClr="FFFFFF"/>
      </a:lt1>
      <a:dk2>
        <a:srgbClr val="545454"/>
      </a:dk2>
      <a:lt2>
        <a:srgbClr val="EEECE1"/>
      </a:lt2>
      <a:accent1>
        <a:srgbClr val="FF0000"/>
      </a:accent1>
      <a:accent2>
        <a:srgbClr val="FF5F00"/>
      </a:accent2>
      <a:accent3>
        <a:srgbClr val="FFAA00"/>
      </a:accent3>
      <a:accent4>
        <a:srgbClr val="80B32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12</Words>
  <Application>Microsoft Office PowerPoint</Application>
  <PresentationFormat>Laajakuva</PresentationFormat>
  <Paragraphs>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56</vt:i4>
      </vt:variant>
      <vt:variant>
        <vt:lpstr>Dian otsikot</vt:lpstr>
      </vt:variant>
      <vt:variant>
        <vt:i4>8</vt:i4>
      </vt:variant>
    </vt:vector>
  </HeadingPairs>
  <TitlesOfParts>
    <vt:vector size="66" baseType="lpstr">
      <vt:lpstr>Arial</vt:lpstr>
      <vt:lpstr>Calibri</vt:lpstr>
      <vt:lpstr>16_Leipurin 151210</vt:lpstr>
      <vt:lpstr>Leipatiedotus_PPpohja_161020</vt:lpstr>
      <vt:lpstr>1_Leipatiedotus_PPpohja_161020</vt:lpstr>
      <vt:lpstr>ECOHELL PP alalogo</vt:lpstr>
      <vt:lpstr>Default Theme</vt:lpstr>
      <vt:lpstr>1_Custom Design</vt:lpstr>
      <vt:lpstr>Leipurin 151210</vt:lpstr>
      <vt:lpstr>1_Leipurin 151210</vt:lpstr>
      <vt:lpstr>2_Leipurin 151210</vt:lpstr>
      <vt:lpstr>ecohell_2016</vt:lpstr>
      <vt:lpstr>3_Leipurin 151210</vt:lpstr>
      <vt:lpstr>4_Leipurin 151210</vt:lpstr>
      <vt:lpstr>5_Leipurin 151210</vt:lpstr>
      <vt:lpstr>6_Leipurin 151210</vt:lpstr>
      <vt:lpstr>1_Default Theme</vt:lpstr>
      <vt:lpstr>7_Leipurin 151210</vt:lpstr>
      <vt:lpstr>8_Leipurin 151210</vt:lpstr>
      <vt:lpstr>9_Leipurin 151210</vt:lpstr>
      <vt:lpstr>1_ecohell_2016</vt:lpstr>
      <vt:lpstr>10_Leipurin 151210</vt:lpstr>
      <vt:lpstr>11_Leipurin 151210</vt:lpstr>
      <vt:lpstr>12_Leipurin 151210</vt:lpstr>
      <vt:lpstr>13_Leipurin 151210</vt:lpstr>
      <vt:lpstr>14_Leipurin 151210</vt:lpstr>
      <vt:lpstr>1_ECOHELL PP alalogo</vt:lpstr>
      <vt:lpstr>2_Default Theme</vt:lpstr>
      <vt:lpstr>2_Custom Design</vt:lpstr>
      <vt:lpstr>15_Leipurin 151210</vt:lpstr>
      <vt:lpstr>2_ecohell_2016</vt:lpstr>
      <vt:lpstr>19_Leipurin 151210</vt:lpstr>
      <vt:lpstr>3_Default Theme</vt:lpstr>
      <vt:lpstr>23_Leipurin 151210</vt:lpstr>
      <vt:lpstr>3_ecohell_2016</vt:lpstr>
      <vt:lpstr>26_Leipurin 151210</vt:lpstr>
      <vt:lpstr>2_Leipatiedotus_PPpohja_161020</vt:lpstr>
      <vt:lpstr>2_ECOHELL PP alalogo</vt:lpstr>
      <vt:lpstr>4_Default Theme</vt:lpstr>
      <vt:lpstr>3_Custom Design</vt:lpstr>
      <vt:lpstr>31_Leipurin 151210</vt:lpstr>
      <vt:lpstr>32_Leipurin 151210</vt:lpstr>
      <vt:lpstr>33_Leipurin 151210</vt:lpstr>
      <vt:lpstr>4_ecohell_2016</vt:lpstr>
      <vt:lpstr>34_Leipurin 151210</vt:lpstr>
      <vt:lpstr>35_Leipurin 151210</vt:lpstr>
      <vt:lpstr>5_Default Theme</vt:lpstr>
      <vt:lpstr>5_ecohell_2016</vt:lpstr>
      <vt:lpstr>43_Leipurin 151210</vt:lpstr>
      <vt:lpstr>3_ECOHELL PP alalogo</vt:lpstr>
      <vt:lpstr>6_Default Theme</vt:lpstr>
      <vt:lpstr>4_Custom Design</vt:lpstr>
      <vt:lpstr>46_Leipurin 151210</vt:lpstr>
      <vt:lpstr>47_Leipurin 151210</vt:lpstr>
      <vt:lpstr>48_Leipurin 151210</vt:lpstr>
      <vt:lpstr>6_ecohell_2016</vt:lpstr>
      <vt:lpstr>51_Leipurin 151210</vt:lpstr>
      <vt:lpstr>7_ecohell_2016</vt:lpstr>
      <vt:lpstr>LEIVÄN HISTORIA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Mensonen Kaisa</dc:creator>
  <cp:lastModifiedBy>Kaisa Mensonen</cp:lastModifiedBy>
  <cp:revision>45</cp:revision>
  <dcterms:created xsi:type="dcterms:W3CDTF">2016-10-18T10:23:11Z</dcterms:created>
  <dcterms:modified xsi:type="dcterms:W3CDTF">2017-09-18T07:20:32Z</dcterms:modified>
</cp:coreProperties>
</file>