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4"/>
  </p:sldMasterIdLst>
  <p:notesMasterIdLst>
    <p:notesMasterId r:id="rId11"/>
  </p:notesMasterIdLst>
  <p:handoutMasterIdLst>
    <p:handoutMasterId r:id="rId12"/>
  </p:handoutMasterIdLst>
  <p:sldIdLst>
    <p:sldId id="262" r:id="rId5"/>
    <p:sldId id="446" r:id="rId6"/>
    <p:sldId id="447" r:id="rId7"/>
    <p:sldId id="448" r:id="rId8"/>
    <p:sldId id="260" r:id="rId9"/>
    <p:sldId id="261" r:id="rId10"/>
  </p:sldIdLst>
  <p:sldSz cx="12192000" cy="6858000"/>
  <p:notesSz cx="6797675" cy="9928225"/>
  <p:defaultTextStyle>
    <a:defPPr>
      <a:defRPr lang="fi-FI"/>
    </a:defPPr>
    <a:lvl1pPr marL="0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4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66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02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669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02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528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463" algn="l" defTabSz="91386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C6A3EB5-0E73-2449-9D0F-71859A84ADCA}">
          <p14:sldIdLst>
            <p14:sldId id="262"/>
            <p14:sldId id="446"/>
            <p14:sldId id="447"/>
            <p14:sldId id="44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09">
          <p15:clr>
            <a:srgbClr val="A4A3A4"/>
          </p15:clr>
        </p15:guide>
        <p15:guide id="3" orient="horz" pos="2009">
          <p15:clr>
            <a:srgbClr val="A4A3A4"/>
          </p15:clr>
        </p15:guide>
        <p15:guide id="4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>
        <p:guide orient="horz" pos="2256"/>
        <p:guide pos="3809"/>
        <p:guide orient="horz" pos="2009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3485B-0CDC-224C-98DE-9CB9B62716D3}" type="datetimeFigureOut">
              <a:rPr lang="en-US" smtClean="0"/>
              <a:t>11/24/2022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C306-68F3-664A-9E70-11789C1183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443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AD5A-C120-084A-84C5-9B10D6966BB4}" type="datetimeFigureOut">
              <a:rPr lang="en-US" smtClean="0"/>
              <a:t>11/24/2022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B512-CAF8-324C-AAAC-CF4413138F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836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6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4570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3CB9-2D54-B147-AE9F-EF787FEC96C3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02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72C1-CA2C-314C-8ADB-0AC16BE34AE6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8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68649"/>
            <a:ext cx="10363200" cy="1362076"/>
          </a:xfrm>
        </p:spPr>
        <p:txBody>
          <a:bodyPr anchor="t">
            <a:normAutofit/>
          </a:bodyPr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6845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85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70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42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28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141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09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6855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E56D-0379-7042-816C-E1B1550727D8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4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3473"/>
            <a:ext cx="5384800" cy="210745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3473"/>
            <a:ext cx="5384800" cy="210745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40F7-A96D-BE48-9EE1-7E5086F21885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18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5A40-573E-C946-9C28-B6BAB4AFA88C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7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FFC-A02D-3040-9CA3-0137ACDADEF6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12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85697" indent="0">
              <a:buNone/>
              <a:defRPr sz="3600"/>
            </a:lvl2pPr>
            <a:lvl3pPr marL="1171389" indent="0">
              <a:buNone/>
              <a:defRPr sz="3100"/>
            </a:lvl3pPr>
            <a:lvl4pPr marL="1757080" indent="0">
              <a:buNone/>
              <a:defRPr sz="2700"/>
            </a:lvl4pPr>
            <a:lvl5pPr marL="2342779" indent="0">
              <a:buNone/>
              <a:defRPr sz="2700"/>
            </a:lvl5pPr>
            <a:lvl6pPr marL="2928466" indent="0">
              <a:buNone/>
              <a:defRPr sz="2700"/>
            </a:lvl6pPr>
            <a:lvl7pPr marL="3514157" indent="0">
              <a:buNone/>
              <a:defRPr sz="2700"/>
            </a:lvl7pPr>
            <a:lvl8pPr marL="4099855" indent="0">
              <a:buNone/>
              <a:defRPr sz="2700"/>
            </a:lvl8pPr>
            <a:lvl9pPr marL="4685551" indent="0">
              <a:buNone/>
              <a:defRPr sz="2700"/>
            </a:lvl9pPr>
          </a:lstStyle>
          <a:p>
            <a:r>
              <a:rPr lang="fi-FI"/>
              <a:t>Drag </a:t>
            </a:r>
            <a:r>
              <a:rPr lang="fi-FI" err="1"/>
              <a:t>picture</a:t>
            </a:r>
            <a:r>
              <a:rPr lang="fi-FI"/>
              <a:t> to </a:t>
            </a:r>
            <a:r>
              <a:rPr lang="fi-FI" err="1"/>
              <a:t>placeholder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3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585697" indent="0">
              <a:buNone/>
              <a:defRPr sz="1500"/>
            </a:lvl2pPr>
            <a:lvl3pPr marL="1171389" indent="0">
              <a:buNone/>
              <a:defRPr sz="1300"/>
            </a:lvl3pPr>
            <a:lvl4pPr marL="1757080" indent="0">
              <a:buNone/>
              <a:defRPr sz="1200"/>
            </a:lvl4pPr>
            <a:lvl5pPr marL="2342779" indent="0">
              <a:buNone/>
              <a:defRPr sz="1200"/>
            </a:lvl5pPr>
            <a:lvl6pPr marL="2928466" indent="0">
              <a:buNone/>
              <a:defRPr sz="1200"/>
            </a:lvl6pPr>
            <a:lvl7pPr marL="3514157" indent="0">
              <a:buNone/>
              <a:defRPr sz="1200"/>
            </a:lvl7pPr>
            <a:lvl8pPr marL="4099855" indent="0">
              <a:buNone/>
              <a:defRPr sz="1200"/>
            </a:lvl8pPr>
            <a:lvl9pPr marL="4685551" indent="0">
              <a:buNone/>
              <a:defRPr sz="12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8727-0CD9-A143-9B4D-B0D23EDF4005}" type="datetime1">
              <a:rPr lang="en-US" smtClean="0"/>
              <a:t>11/24/2022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3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2CFCE-94D5-8E79-9A3C-E92EB8F49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297F29-FF56-A617-FC8D-1619FE4AC7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737AC-06FA-4556-9E07-B36FD7A583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790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localhost/Users/Kennoi%20Design/ASIAKKAAT/Leipatiedotus/Logot/LOGOT%202017/Leipatiedotus_LOGO_ORIGINAALIT_2017/RGB/leipatiedotus_logo2017_RGB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50000">
              <a:schemeClr val="bg1">
                <a:tint val="80000"/>
                <a:satMod val="300000"/>
              </a:schemeClr>
            </a:gs>
            <a:gs pos="100000">
              <a:schemeClr val="accent1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143" tIns="58571" rIns="117143" bIns="58571" rtlCol="0" anchor="ctr">
            <a:norm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197" y="1600222"/>
            <a:ext cx="8654355" cy="4262159"/>
          </a:xfrm>
          <a:prstGeom prst="rect">
            <a:avLst/>
          </a:prstGeom>
        </p:spPr>
        <p:txBody>
          <a:bodyPr vert="horz" lIns="117143" tIns="58571" rIns="117143" bIns="58571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5083" y="6356386"/>
            <a:ext cx="1178288" cy="365125"/>
          </a:xfrm>
          <a:prstGeom prst="rect">
            <a:avLst/>
          </a:prstGeom>
        </p:spPr>
        <p:txBody>
          <a:bodyPr vert="horz" lIns="117143" tIns="58571" rIns="117143" bIns="585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F4B1-F5F8-A748-96F4-AF975E453C8D}" type="datetime1">
              <a:rPr lang="en-US" smtClean="0"/>
              <a:t>11/24/2022</a:t>
            </a:fld>
            <a:endParaRPr lang="fi-FI"/>
          </a:p>
        </p:txBody>
      </p:sp>
      <p:sp>
        <p:nvSpPr>
          <p:cNvPr id="11" name="Freeform 10"/>
          <p:cNvSpPr/>
          <p:nvPr userDrawn="1"/>
        </p:nvSpPr>
        <p:spPr>
          <a:xfrm>
            <a:off x="3" y="5663750"/>
            <a:ext cx="12207732" cy="1064098"/>
          </a:xfrm>
          <a:custGeom>
            <a:avLst/>
            <a:gdLst>
              <a:gd name="connsiteX0" fmla="*/ 0 w 12207732"/>
              <a:gd name="connsiteY0" fmla="*/ 0 h 1418798"/>
              <a:gd name="connsiteX1" fmla="*/ 2208146 w 12207732"/>
              <a:gd name="connsiteY1" fmla="*/ 1384472 h 1418798"/>
              <a:gd name="connsiteX2" fmla="*/ 7688468 w 12207732"/>
              <a:gd name="connsiteY2" fmla="*/ 492003 h 1418798"/>
              <a:gd name="connsiteX3" fmla="*/ 12207732 w 12207732"/>
              <a:gd name="connsiteY3" fmla="*/ 1418798 h 14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7732" h="1418798">
                <a:moveTo>
                  <a:pt x="0" y="0"/>
                </a:moveTo>
                <a:cubicBezTo>
                  <a:pt x="463367" y="651236"/>
                  <a:pt x="926735" y="1302472"/>
                  <a:pt x="2208146" y="1384472"/>
                </a:cubicBezTo>
                <a:cubicBezTo>
                  <a:pt x="3489557" y="1466473"/>
                  <a:pt x="6021870" y="486282"/>
                  <a:pt x="7688468" y="492003"/>
                </a:cubicBezTo>
                <a:cubicBezTo>
                  <a:pt x="9355066" y="497724"/>
                  <a:pt x="12207732" y="1418798"/>
                  <a:pt x="12207732" y="1418798"/>
                </a:cubicBezTo>
              </a:path>
            </a:pathLst>
          </a:cu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  <p:pic>
        <p:nvPicPr>
          <p:cNvPr id="8" name="leipatiedotus_logo2017_RGB.png" descr="/Users/Kennoi Design/ASIAKKAAT/Leipatiedotus/Logot/LOGOT 2017/Leipatiedotus_LOGO_ORIGINAALIT_2017/RGB/leipatiedotus_logo2017_RGB.png"/>
          <p:cNvPicPr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10" y="5297723"/>
            <a:ext cx="1432039" cy="156028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1441" y="5785863"/>
            <a:ext cx="12348869" cy="1305260"/>
          </a:xfrm>
          <a:custGeom>
            <a:avLst/>
            <a:gdLst>
              <a:gd name="connsiteX0" fmla="*/ 0 w 12348869"/>
              <a:gd name="connsiteY0" fmla="*/ 278355 h 1305260"/>
              <a:gd name="connsiteX1" fmla="*/ 3306499 w 12348869"/>
              <a:gd name="connsiteY1" fmla="*/ 736032 h 1305260"/>
              <a:gd name="connsiteX2" fmla="*/ 6521468 w 12348869"/>
              <a:gd name="connsiteY2" fmla="*/ 3749 h 1305260"/>
              <a:gd name="connsiteX3" fmla="*/ 11555585 w 12348869"/>
              <a:gd name="connsiteY3" fmla="*/ 1113615 h 1305260"/>
              <a:gd name="connsiteX4" fmla="*/ 12264937 w 12348869"/>
              <a:gd name="connsiteY4" fmla="*/ 1296686 h 130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8869" h="1305260">
                <a:moveTo>
                  <a:pt x="0" y="278355"/>
                </a:moveTo>
                <a:cubicBezTo>
                  <a:pt x="1109794" y="530077"/>
                  <a:pt x="2219588" y="781800"/>
                  <a:pt x="3306499" y="736032"/>
                </a:cubicBezTo>
                <a:cubicBezTo>
                  <a:pt x="4393410" y="690264"/>
                  <a:pt x="5146620" y="-59181"/>
                  <a:pt x="6521468" y="3749"/>
                </a:cubicBezTo>
                <a:cubicBezTo>
                  <a:pt x="7896316" y="66679"/>
                  <a:pt x="10598340" y="898126"/>
                  <a:pt x="11555585" y="1113615"/>
                </a:cubicBezTo>
                <a:cubicBezTo>
                  <a:pt x="12512830" y="1329104"/>
                  <a:pt x="12388883" y="1312895"/>
                  <a:pt x="12264937" y="1296686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2" tIns="45712" rIns="91422" bIns="45712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13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4" r:id="rId5"/>
    <p:sldLayoutId id="2147484005" r:id="rId6"/>
    <p:sldLayoutId id="2147484007" r:id="rId7"/>
    <p:sldLayoutId id="2147484008" r:id="rId8"/>
  </p:sldLayoutIdLst>
  <p:hf sldNum="0" hdr="0" ftr="0"/>
  <p:txStyles>
    <p:titleStyle>
      <a:lvl1pPr algn="ctr" defTabSz="585721" rtl="0" eaLnBrk="1" latinLnBrk="0" hangingPunct="1">
        <a:spcBef>
          <a:spcPct val="0"/>
        </a:spcBef>
        <a:buNone/>
        <a:defRPr sz="3600" b="1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39282" indent="-439282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1pPr>
      <a:lvl2pPr marL="951788" indent="-366079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46428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050010" indent="-292861" algn="l" defTabSz="58572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Arial"/>
          <a:ea typeface="+mn-ea"/>
          <a:cs typeface="Arial"/>
        </a:defRPr>
      </a:lvl4pPr>
      <a:lvl5pPr marL="2635730" indent="-292861" algn="l" defTabSz="58572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Arial"/>
          <a:ea typeface="+mn-ea"/>
          <a:cs typeface="Arial"/>
        </a:defRPr>
      </a:lvl5pPr>
      <a:lvl6pPr marL="3221449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161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392882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585" indent="-292861" algn="l" defTabSz="5857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21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36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150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72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583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298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01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739" algn="l" defTabSz="5857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5B1DB44-C319-BC51-C436-C9C7AD892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2051" name="Tekstiruutu 1">
            <a:extLst>
              <a:ext uri="{FF2B5EF4-FFF2-40B4-BE49-F238E27FC236}">
                <a16:creationId xmlns:a16="http://schemas.microsoft.com/office/drawing/2014/main" id="{99AA290B-F44E-EA60-8C1D-51D893CD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4" y="168276"/>
            <a:ext cx="87852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6000">
                <a:solidFill>
                  <a:srgbClr val="623420"/>
                </a:solidFill>
                <a:latin typeface="Maiandra GD" panose="020E0502030308020204" pitchFamily="34" charset="0"/>
              </a:rPr>
              <a:t>Suomalaisia maakuntaleipiä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2800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3600">
                <a:latin typeface="Maiandra GD" panose="020E0502030308020204" pitchFamily="34" charset="0"/>
              </a:rPr>
              <a:t>The Finnish Bread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800">
              <a:latin typeface="Maiandra GD" panose="020E0502030308020204" pitchFamily="34" charset="0"/>
            </a:endParaRPr>
          </a:p>
        </p:txBody>
      </p:sp>
      <p:pic>
        <p:nvPicPr>
          <p:cNvPr id="2052" name="Picture 10">
            <a:extLst>
              <a:ext uri="{FF2B5EF4-FFF2-40B4-BE49-F238E27FC236}">
                <a16:creationId xmlns:a16="http://schemas.microsoft.com/office/drawing/2014/main" id="{3D6D3B62-E452-CB5B-3C65-C5D803D6D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257550"/>
            <a:ext cx="7300913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B4780C7F-2684-447A-7006-88B46C0B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4" y="1176338"/>
            <a:ext cx="282257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68AA889-9205-6C0D-EEAC-9619160D5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1014" y="22225"/>
            <a:ext cx="8562975" cy="9271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5400">
                <a:latin typeface="Maiandra GD" panose="020E0502030308020204" pitchFamily="34" charset="0"/>
              </a:rPr>
            </a:br>
            <a:r>
              <a:rPr lang="fi-FI" altLang="fi-FI" sz="5400">
                <a:solidFill>
                  <a:srgbClr val="623420"/>
                </a:solidFill>
                <a:latin typeface="Maiandra GD" panose="020E0502030308020204" pitchFamily="34" charset="0"/>
              </a:rPr>
              <a:t>Ahvenanmaa ja Satakunta</a:t>
            </a:r>
            <a:br>
              <a:rPr lang="fi-FI" altLang="fi-FI" sz="4800">
                <a:latin typeface="Maiandra GD" panose="020E0502030308020204" pitchFamily="34" charset="0"/>
              </a:rPr>
            </a:br>
            <a:endParaRPr lang="fi-FI" altLang="fi-FI" sz="4000">
              <a:latin typeface="Maiandra GD" panose="020E0502030308020204" pitchFamily="34" charset="0"/>
            </a:endParaRPr>
          </a:p>
        </p:txBody>
      </p:sp>
      <p:pic>
        <p:nvPicPr>
          <p:cNvPr id="3076" name="Picture 3" descr="SLEkalat_ja_leivät_verkolla">
            <a:extLst>
              <a:ext uri="{FF2B5EF4-FFF2-40B4-BE49-F238E27FC236}">
                <a16:creationId xmlns:a16="http://schemas.microsoft.com/office/drawing/2014/main" id="{2B5713B1-169E-93A3-64CF-35311F0A0151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263" y="2017713"/>
            <a:ext cx="2508250" cy="2419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" descr="SLEraj saaristolaislaipä_ja_laivapullo">
            <a:extLst>
              <a:ext uri="{FF2B5EF4-FFF2-40B4-BE49-F238E27FC236}">
                <a16:creationId xmlns:a16="http://schemas.microsoft.com/office/drawing/2014/main" id="{3320C086-E170-07FA-801B-740FED38EAE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400" y="2263775"/>
            <a:ext cx="2401888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5">
            <a:extLst>
              <a:ext uri="{FF2B5EF4-FFF2-40B4-BE49-F238E27FC236}">
                <a16:creationId xmlns:a16="http://schemas.microsoft.com/office/drawing/2014/main" id="{EF745D2F-6C5D-72B3-573E-46645267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9" y="4632325"/>
            <a:ext cx="26638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Mustaleipä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Imellytetty ruisleipä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Maiandra GD" panose="020E0502030308020204" pitchFamily="34" charset="0"/>
            </a:endParaRP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B2A1684F-215E-7C7F-7579-061523D6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4518025"/>
            <a:ext cx="29527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Silakkaleipä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Länsisuomalainen vastine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itäsuomalaiselle kalakukolle: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hapanleipätaikina ja suolasilakat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Maiandra GD" panose="020E0502030308020204" pitchFamily="34" charset="0"/>
            </a:endParaRPr>
          </a:p>
        </p:txBody>
      </p:sp>
      <p:sp>
        <p:nvSpPr>
          <p:cNvPr id="3080" name="Tekstiruutu 8">
            <a:extLst>
              <a:ext uri="{FF2B5EF4-FFF2-40B4-BE49-F238E27FC236}">
                <a16:creationId xmlns:a16="http://schemas.microsoft.com/office/drawing/2014/main" id="{43040A4A-9B58-AD0D-FCB2-D85DAF79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5518151"/>
            <a:ext cx="2141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Maiandra GD" panose="020E0502030308020204" pitchFamily="34" charset="0"/>
                <a:cs typeface="Aharoni" panose="02010803020104030203" pitchFamily="2" charset="-79"/>
              </a:rPr>
              <a:t>Ahvenanmaa ja Turun saaristo</a:t>
            </a:r>
          </a:p>
        </p:txBody>
      </p:sp>
      <p:sp>
        <p:nvSpPr>
          <p:cNvPr id="3081" name="Tekstiruutu 9">
            <a:extLst>
              <a:ext uri="{FF2B5EF4-FFF2-40B4-BE49-F238E27FC236}">
                <a16:creationId xmlns:a16="http://schemas.microsoft.com/office/drawing/2014/main" id="{3FA41E22-C039-A89D-8852-C89028B5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3890964"/>
            <a:ext cx="142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Maiandra GD" panose="020E0502030308020204" pitchFamily="34" charset="0"/>
                <a:cs typeface="Aharoni" panose="02010803020104030203" pitchFamily="2" charset="-79"/>
              </a:rPr>
              <a:t>Satakunta</a:t>
            </a:r>
          </a:p>
        </p:txBody>
      </p:sp>
      <p:sp>
        <p:nvSpPr>
          <p:cNvPr id="3082" name="Tekstiruutu 1">
            <a:extLst>
              <a:ext uri="{FF2B5EF4-FFF2-40B4-BE49-F238E27FC236}">
                <a16:creationId xmlns:a16="http://schemas.microsoft.com/office/drawing/2014/main" id="{43D6BEF3-72ED-286F-CC5D-A3FB2D564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1557339"/>
            <a:ext cx="29162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Ahvenanmaa ja Turun saaristo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</p:txBody>
      </p:sp>
      <p:sp>
        <p:nvSpPr>
          <p:cNvPr id="3083" name="Tekstiruutu 11">
            <a:extLst>
              <a:ext uri="{FF2B5EF4-FFF2-40B4-BE49-F238E27FC236}">
                <a16:creationId xmlns:a16="http://schemas.microsoft.com/office/drawing/2014/main" id="{663060F1-3354-3C58-475B-7844F87EA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1603375"/>
            <a:ext cx="141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Satakunta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>
            <a:extLst>
              <a:ext uri="{FF2B5EF4-FFF2-40B4-BE49-F238E27FC236}">
                <a16:creationId xmlns:a16="http://schemas.microsoft.com/office/drawing/2014/main" id="{6AA75F90-1D22-73B9-A69F-A421DF56F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200150"/>
            <a:ext cx="2819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FDDD28F1-7BE3-50F2-13B4-D09ED6DC9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675" y="263526"/>
            <a:ext cx="8712200" cy="9366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>
                <a:latin typeface="Britannic Bold" panose="020B0903060703020204" pitchFamily="34" charset="0"/>
              </a:rPr>
            </a:br>
            <a:br>
              <a:rPr lang="fi-FI" altLang="fi-FI" sz="4000"/>
            </a:br>
            <a:endParaRPr lang="fi-FI" altLang="fi-FI" sz="2800"/>
          </a:p>
        </p:txBody>
      </p:sp>
      <p:pic>
        <p:nvPicPr>
          <p:cNvPr id="4100" name="Picture 5" descr="SLEraj näkkileivät">
            <a:extLst>
              <a:ext uri="{FF2B5EF4-FFF2-40B4-BE49-F238E27FC236}">
                <a16:creationId xmlns:a16="http://schemas.microsoft.com/office/drawing/2014/main" id="{ADD2F8F2-D4A3-CC53-27AA-159ECB5B7E04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1746251"/>
            <a:ext cx="2452688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kstiruutu 2">
            <a:extLst>
              <a:ext uri="{FF2B5EF4-FFF2-40B4-BE49-F238E27FC236}">
                <a16:creationId xmlns:a16="http://schemas.microsoft.com/office/drawing/2014/main" id="{70876945-3F5F-9B44-7DAA-5873A1D7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392613"/>
            <a:ext cx="20875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i-FI" altLang="fi-FI" sz="2000" b="1">
                <a:latin typeface="Maiandra GD" panose="020E0502030308020204" pitchFamily="34" charset="0"/>
                <a:cs typeface="Aharoni" panose="02010803020104030203" pitchFamily="2" charset="-79"/>
              </a:rPr>
              <a:t>Varilimppu</a:t>
            </a:r>
            <a:endParaRPr lang="fi-FI" altLang="fi-FI" sz="2000">
              <a:latin typeface="Maiandra GD" panose="020E0502030308020204" pitchFamily="34" charset="0"/>
              <a:cs typeface="Aharoni" panose="02010803020104030203" pitchFamily="2" charset="-79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Hapanimelä ruisleipä juhliin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02" name="Tekstiruutu 4">
            <a:extLst>
              <a:ext uri="{FF2B5EF4-FFF2-40B4-BE49-F238E27FC236}">
                <a16:creationId xmlns:a16="http://schemas.microsoft.com/office/drawing/2014/main" id="{70252D92-2D4C-AB16-059E-EEE81D232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4468813"/>
            <a:ext cx="3708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i-FI" altLang="fi-FI" sz="2000" b="1">
                <a:latin typeface="Maiandra GD" panose="020E0502030308020204" pitchFamily="34" charset="0"/>
                <a:cs typeface="Aharoni" panose="02010803020104030203" pitchFamily="2" charset="-79"/>
              </a:rPr>
              <a:t>Näkkileipä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Ohut leipä hapan- ja hiivaleipä-taikinasta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i-FI" altLang="fi-FI" sz="2000" b="1">
              <a:latin typeface="Maiandra GD" panose="020E0502030308020204" pitchFamily="34" charset="0"/>
              <a:cs typeface="Aharoni" panose="02010803020104030203" pitchFamily="2" charset="-79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i-FI" altLang="fi-FI" sz="2000" b="1">
                <a:latin typeface="Maiandra GD" panose="020E0502030308020204" pitchFamily="34" charset="0"/>
                <a:cs typeface="Aharoni" panose="02010803020104030203" pitchFamily="2" charset="-79"/>
              </a:rPr>
              <a:t>Rievä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Happamaton ohraleipä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</p:txBody>
      </p:sp>
      <p:sp>
        <p:nvSpPr>
          <p:cNvPr id="4103" name="Tekstiruutu 5">
            <a:extLst>
              <a:ext uri="{FF2B5EF4-FFF2-40B4-BE49-F238E27FC236}">
                <a16:creationId xmlns:a16="http://schemas.microsoft.com/office/drawing/2014/main" id="{DC19FE36-A163-0DF4-FDF2-157E755A9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4054475"/>
            <a:ext cx="156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Aharoni" panose="02010803020104030203" pitchFamily="2" charset="-79"/>
                <a:cs typeface="Aharoni" panose="02010803020104030203" pitchFamily="2" charset="-79"/>
              </a:rPr>
              <a:t>Pirkanmaa</a:t>
            </a:r>
          </a:p>
        </p:txBody>
      </p:sp>
      <p:sp>
        <p:nvSpPr>
          <p:cNvPr id="4104" name="Tekstiruutu 6">
            <a:extLst>
              <a:ext uri="{FF2B5EF4-FFF2-40B4-BE49-F238E27FC236}">
                <a16:creationId xmlns:a16="http://schemas.microsoft.com/office/drawing/2014/main" id="{8387029A-BA9B-CB5C-4DD1-890ADA92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4" y="5402263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Aharoni" panose="02010803020104030203" pitchFamily="2" charset="-79"/>
                <a:cs typeface="Aharoni" panose="02010803020104030203" pitchFamily="2" charset="-79"/>
              </a:rPr>
              <a:t>Varsinais-Suomi</a:t>
            </a:r>
          </a:p>
        </p:txBody>
      </p:sp>
      <p:pic>
        <p:nvPicPr>
          <p:cNvPr id="4105" name="Picture 8">
            <a:extLst>
              <a:ext uri="{FF2B5EF4-FFF2-40B4-BE49-F238E27FC236}">
                <a16:creationId xmlns:a16="http://schemas.microsoft.com/office/drawing/2014/main" id="{A531B982-07D5-60A5-279C-EC4A8F8A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154238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kstiruutu 8">
            <a:extLst>
              <a:ext uri="{FF2B5EF4-FFF2-40B4-BE49-F238E27FC236}">
                <a16:creationId xmlns:a16="http://schemas.microsoft.com/office/drawing/2014/main" id="{8C5C624E-E41A-A42B-E072-3A5B0B77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07976"/>
            <a:ext cx="90789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5000">
                <a:solidFill>
                  <a:srgbClr val="623420"/>
                </a:solidFill>
                <a:latin typeface="Maiandra GD" panose="020E0502030308020204" pitchFamily="34" charset="0"/>
              </a:rPr>
              <a:t>Varsinais-Suomi	 ja Pirkanmaa</a:t>
            </a:r>
          </a:p>
        </p:txBody>
      </p:sp>
      <p:sp>
        <p:nvSpPr>
          <p:cNvPr id="4107" name="Tekstiruutu 17">
            <a:extLst>
              <a:ext uri="{FF2B5EF4-FFF2-40B4-BE49-F238E27FC236}">
                <a16:creationId xmlns:a16="http://schemas.microsoft.com/office/drawing/2014/main" id="{E72E1BD9-4361-2AB0-C9BD-E6F208E6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1341438"/>
            <a:ext cx="156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Pirkanmaa</a:t>
            </a:r>
          </a:p>
        </p:txBody>
      </p:sp>
      <p:sp>
        <p:nvSpPr>
          <p:cNvPr id="4108" name="Tekstiruutu 18">
            <a:extLst>
              <a:ext uri="{FF2B5EF4-FFF2-40B4-BE49-F238E27FC236}">
                <a16:creationId xmlns:a16="http://schemas.microsoft.com/office/drawing/2014/main" id="{F385008C-4418-A991-7490-3C3EBE85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1709739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Varsinais-Suomi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AEF04053-E3AA-B39B-61DE-AC4E6DBE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250951"/>
            <a:ext cx="2895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LEraj piirakka_ja_mustikat">
            <a:extLst>
              <a:ext uri="{FF2B5EF4-FFF2-40B4-BE49-F238E27FC236}">
                <a16:creationId xmlns:a16="http://schemas.microsoft.com/office/drawing/2014/main" id="{43466A59-59F6-B9E9-509C-76F4C4EBFFD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950" y="1866901"/>
            <a:ext cx="2490788" cy="2424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 descr="SLEraj reikäleipä_ja_sarvi">
            <a:extLst>
              <a:ext uri="{FF2B5EF4-FFF2-40B4-BE49-F238E27FC236}">
                <a16:creationId xmlns:a16="http://schemas.microsoft.com/office/drawing/2014/main" id="{21FFE6D0-F6A3-850D-B395-873D85C8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4" y="1844675"/>
            <a:ext cx="2528887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EF7D3376-24C9-640A-1746-F553F399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462463"/>
            <a:ext cx="2736850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</a:rPr>
              <a:t>Hapan reikäleipä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Keskisuomalaisessa leivässä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on vaikutteita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sekä idästä että lännestä.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8E7C092-66F7-12A9-3F76-FF8D996E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259264"/>
            <a:ext cx="26638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</a:rPr>
              <a:t>Rättänä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Mustikkainen, ruis- ja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ohrajauhoista tehty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jälkiruoka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orbel" panose="020B0503020204020204" pitchFamily="34" charset="0"/>
            </a:endParaRPr>
          </a:p>
        </p:txBody>
      </p:sp>
      <p:sp>
        <p:nvSpPr>
          <p:cNvPr id="5127" name="Otsikko 1">
            <a:extLst>
              <a:ext uri="{FF2B5EF4-FFF2-40B4-BE49-F238E27FC236}">
                <a16:creationId xmlns:a16="http://schemas.microsoft.com/office/drawing/2014/main" id="{B0B161AC-531B-609A-3EF2-842780AA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fi-FI" altLang="fi-FI" sz="5400">
                <a:solidFill>
                  <a:srgbClr val="623420"/>
                </a:solidFill>
                <a:latin typeface="Maiandra GD" panose="020E0502030308020204" pitchFamily="34" charset="0"/>
              </a:rPr>
              <a:t>Keski-Suomi ja Savo</a:t>
            </a:r>
          </a:p>
        </p:txBody>
      </p:sp>
      <p:sp>
        <p:nvSpPr>
          <p:cNvPr id="5128" name="Tekstiruutu 9">
            <a:extLst>
              <a:ext uri="{FF2B5EF4-FFF2-40B4-BE49-F238E27FC236}">
                <a16:creationId xmlns:a16="http://schemas.microsoft.com/office/drawing/2014/main" id="{2947581E-EFB1-EB60-FEE9-F99361ED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152082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Keski-Suomi</a:t>
            </a:r>
          </a:p>
        </p:txBody>
      </p:sp>
      <p:sp>
        <p:nvSpPr>
          <p:cNvPr id="5129" name="Tekstiruutu 10">
            <a:extLst>
              <a:ext uri="{FF2B5EF4-FFF2-40B4-BE49-F238E27FC236}">
                <a16:creationId xmlns:a16="http://schemas.microsoft.com/office/drawing/2014/main" id="{98963947-694B-D108-0374-8B6570525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5119689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Keski-Suomi</a:t>
            </a:r>
          </a:p>
        </p:txBody>
      </p:sp>
      <p:sp>
        <p:nvSpPr>
          <p:cNvPr id="5130" name="Tekstiruutu 11">
            <a:extLst>
              <a:ext uri="{FF2B5EF4-FFF2-40B4-BE49-F238E27FC236}">
                <a16:creationId xmlns:a16="http://schemas.microsoft.com/office/drawing/2014/main" id="{DCFAD1E1-E056-2865-7B46-BA062717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1474789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Savo</a:t>
            </a:r>
          </a:p>
        </p:txBody>
      </p:sp>
      <p:sp>
        <p:nvSpPr>
          <p:cNvPr id="5131" name="Tekstiruutu 12">
            <a:extLst>
              <a:ext uri="{FF2B5EF4-FFF2-40B4-BE49-F238E27FC236}">
                <a16:creationId xmlns:a16="http://schemas.microsoft.com/office/drawing/2014/main" id="{B2A4E9AD-3179-12B1-830C-71293AA5E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9" y="3903664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Savo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2264ADDF-0199-8CF6-2466-9A3AB42C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1439863"/>
            <a:ext cx="2798763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LEraj piirakat_ja_puolukat">
            <a:extLst>
              <a:ext uri="{FF2B5EF4-FFF2-40B4-BE49-F238E27FC236}">
                <a16:creationId xmlns:a16="http://schemas.microsoft.com/office/drawing/2014/main" id="{381747AC-9C62-175D-D0D5-80027EEBD0B8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6225" y="1785938"/>
            <a:ext cx="2325688" cy="236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 descr="SLEraj kalakukko_ja_voirasia">
            <a:extLst>
              <a:ext uri="{FF2B5EF4-FFF2-40B4-BE49-F238E27FC236}">
                <a16:creationId xmlns:a16="http://schemas.microsoft.com/office/drawing/2014/main" id="{B5DE3C0D-0BE4-DF9E-117D-B1BB79994A8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844676"/>
            <a:ext cx="2589213" cy="251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5D7CADB1-3E38-4369-C250-A54DFBB6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489451"/>
            <a:ext cx="27368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Nauriskukko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Kuori sekä happamattomasta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että hapatetusta ruistaikinasta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Corbel" panose="020B0503020204020204" pitchFamily="34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B26A2B0-201A-DB16-779C-24156C04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4" y="4260850"/>
            <a:ext cx="25923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</a:rPr>
              <a:t>Rönttönen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Puolukkainen,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imelletty perunapiirakka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Avokukko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Vienankarjalaista alkuperää</a:t>
            </a:r>
          </a:p>
        </p:txBody>
      </p:sp>
      <p:sp>
        <p:nvSpPr>
          <p:cNvPr id="6151" name="Otsikko 1">
            <a:extLst>
              <a:ext uri="{FF2B5EF4-FFF2-40B4-BE49-F238E27FC236}">
                <a16:creationId xmlns:a16="http://schemas.microsoft.com/office/drawing/2014/main" id="{AC1BCC7A-AC8D-4939-6EC3-26F57176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15888"/>
            <a:ext cx="8229600" cy="1143000"/>
          </a:xfrm>
        </p:spPr>
        <p:txBody>
          <a:bodyPr/>
          <a:lstStyle/>
          <a:p>
            <a:r>
              <a:rPr lang="fi-FI" altLang="fi-FI" sz="5400">
                <a:solidFill>
                  <a:srgbClr val="623420"/>
                </a:solidFill>
                <a:latin typeface="Maiandra GD" panose="020E0502030308020204" pitchFamily="34" charset="0"/>
              </a:rPr>
              <a:t>Karjala ja Kainuu</a:t>
            </a:r>
          </a:p>
        </p:txBody>
      </p:sp>
      <p:sp>
        <p:nvSpPr>
          <p:cNvPr id="6152" name="Tekstiruutu 8">
            <a:extLst>
              <a:ext uri="{FF2B5EF4-FFF2-40B4-BE49-F238E27FC236}">
                <a16:creationId xmlns:a16="http://schemas.microsoft.com/office/drawing/2014/main" id="{D96D043C-75DC-2796-AC2F-88782069C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5500688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Karjala</a:t>
            </a:r>
          </a:p>
        </p:txBody>
      </p:sp>
      <p:sp>
        <p:nvSpPr>
          <p:cNvPr id="6153" name="Tekstiruutu 9">
            <a:extLst>
              <a:ext uri="{FF2B5EF4-FFF2-40B4-BE49-F238E27FC236}">
                <a16:creationId xmlns:a16="http://schemas.microsoft.com/office/drawing/2014/main" id="{6C41D7EB-FF74-E752-0CEE-C9923429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14128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Karjala</a:t>
            </a:r>
          </a:p>
        </p:txBody>
      </p:sp>
      <p:sp>
        <p:nvSpPr>
          <p:cNvPr id="6154" name="Tekstiruutu 10">
            <a:extLst>
              <a:ext uri="{FF2B5EF4-FFF2-40B4-BE49-F238E27FC236}">
                <a16:creationId xmlns:a16="http://schemas.microsoft.com/office/drawing/2014/main" id="{F9CDB906-1A66-0A45-C501-344D2BC8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364" y="14128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Kainuu</a:t>
            </a:r>
          </a:p>
        </p:txBody>
      </p:sp>
      <p:sp>
        <p:nvSpPr>
          <p:cNvPr id="6155" name="Tekstiruutu 11">
            <a:extLst>
              <a:ext uri="{FF2B5EF4-FFF2-40B4-BE49-F238E27FC236}">
                <a16:creationId xmlns:a16="http://schemas.microsoft.com/office/drawing/2014/main" id="{B14932EA-0DEB-504E-F02D-3A16D98E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50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Kainuu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67BBBC61-FB78-713C-5C4C-9DE0065B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328738"/>
            <a:ext cx="285115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LEraj rieskat">
            <a:extLst>
              <a:ext uri="{FF2B5EF4-FFF2-40B4-BE49-F238E27FC236}">
                <a16:creationId xmlns:a16="http://schemas.microsoft.com/office/drawing/2014/main" id="{721821A0-0528-AF51-BD6E-7E4DF3FB0C9B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0" y="1966913"/>
            <a:ext cx="2592388" cy="244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SLEraj ruisleipa_puukko_ja_sarvet">
            <a:extLst>
              <a:ext uri="{FF2B5EF4-FFF2-40B4-BE49-F238E27FC236}">
                <a16:creationId xmlns:a16="http://schemas.microsoft.com/office/drawing/2014/main" id="{0F9686E9-DA1D-0721-7FE9-98E9D13CA516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614" y="1976439"/>
            <a:ext cx="2490787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EA5E4158-A219-E125-C85D-2DB36159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4692651"/>
            <a:ext cx="31686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</a:rPr>
              <a:t>Verileipä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Syysteurastusten aikaan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tehty ruis-ohraleipä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528A31B-D35A-1DF0-5BDD-37C67D1A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1" y="4800601"/>
            <a:ext cx="26654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Ohrarieska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Vanhin suomalainen leipätyyppi,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>
                <a:latin typeface="Corbel" panose="020B0503020204020204" pitchFamily="34" charset="0"/>
              </a:rPr>
              <a:t>valmistetaan ilman hiivaa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 b="1">
              <a:latin typeface="Maiandra GD" panose="020E0502030308020204" pitchFamily="34" charset="0"/>
            </a:endParaRPr>
          </a:p>
        </p:txBody>
      </p:sp>
      <p:sp>
        <p:nvSpPr>
          <p:cNvPr id="7175" name="Otsikko 1">
            <a:extLst>
              <a:ext uri="{FF2B5EF4-FFF2-40B4-BE49-F238E27FC236}">
                <a16:creationId xmlns:a16="http://schemas.microsoft.com/office/drawing/2014/main" id="{E1C39F86-A4E0-6168-3F11-5EBD64DF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15888"/>
            <a:ext cx="8229600" cy="1143000"/>
          </a:xfrm>
        </p:spPr>
        <p:txBody>
          <a:bodyPr/>
          <a:lstStyle/>
          <a:p>
            <a:r>
              <a:rPr lang="fi-FI" altLang="fi-FI" sz="5400">
                <a:solidFill>
                  <a:srgbClr val="623420"/>
                </a:solidFill>
                <a:latin typeface="Maiandra GD" panose="020E0502030308020204" pitchFamily="34" charset="0"/>
              </a:rPr>
              <a:t>Pohjanmaa ja Lappi</a:t>
            </a:r>
          </a:p>
        </p:txBody>
      </p:sp>
      <p:sp>
        <p:nvSpPr>
          <p:cNvPr id="7176" name="Tekstiruutu 8">
            <a:extLst>
              <a:ext uri="{FF2B5EF4-FFF2-40B4-BE49-F238E27FC236}">
                <a16:creationId xmlns:a16="http://schemas.microsoft.com/office/drawing/2014/main" id="{4FB424ED-5BB5-AD30-0DE0-CEC94121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1597025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Pohjanmaa</a:t>
            </a:r>
          </a:p>
        </p:txBody>
      </p:sp>
      <p:sp>
        <p:nvSpPr>
          <p:cNvPr id="7177" name="Tekstiruutu 9">
            <a:extLst>
              <a:ext uri="{FF2B5EF4-FFF2-40B4-BE49-F238E27FC236}">
                <a16:creationId xmlns:a16="http://schemas.microsoft.com/office/drawing/2014/main" id="{9452E526-9335-BBCF-522E-8925BD13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4" y="1592264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Lappi</a:t>
            </a:r>
          </a:p>
        </p:txBody>
      </p:sp>
      <p:sp>
        <p:nvSpPr>
          <p:cNvPr id="7178" name="Tekstiruutu 10">
            <a:extLst>
              <a:ext uri="{FF2B5EF4-FFF2-40B4-BE49-F238E27FC236}">
                <a16:creationId xmlns:a16="http://schemas.microsoft.com/office/drawing/2014/main" id="{62D7E440-85F1-2FA7-5D19-FFE37191B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638550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Pohjanmaa</a:t>
            </a:r>
          </a:p>
        </p:txBody>
      </p:sp>
      <p:sp>
        <p:nvSpPr>
          <p:cNvPr id="7179" name="Tekstiruutu 11">
            <a:extLst>
              <a:ext uri="{FF2B5EF4-FFF2-40B4-BE49-F238E27FC236}">
                <a16:creationId xmlns:a16="http://schemas.microsoft.com/office/drawing/2014/main" id="{63346298-17DE-CECC-2F89-4C318D318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1379538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Maiandra GD" panose="020E0502030308020204" pitchFamily="34" charset="0"/>
                <a:cs typeface="Aharoni" panose="02010803020104030203" pitchFamily="2" charset="-79"/>
              </a:rPr>
              <a:t>Lappi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_Leipurin 151210">
  <a:themeElements>
    <a:clrScheme name="Leipatiedotus 161025">
      <a:dk1>
        <a:srgbClr val="442F00"/>
      </a:dk1>
      <a:lt1>
        <a:sysClr val="window" lastClr="FFFFFF"/>
      </a:lt1>
      <a:dk2>
        <a:srgbClr val="354038"/>
      </a:dk2>
      <a:lt2>
        <a:srgbClr val="EAECEC"/>
      </a:lt2>
      <a:accent1>
        <a:srgbClr val="F0BD3F"/>
      </a:accent1>
      <a:accent2>
        <a:srgbClr val="F4E91A"/>
      </a:accent2>
      <a:accent3>
        <a:srgbClr val="354038"/>
      </a:accent3>
      <a:accent4>
        <a:srgbClr val="9FCA1C"/>
      </a:accent4>
      <a:accent5>
        <a:srgbClr val="D5E2B5"/>
      </a:accent5>
      <a:accent6>
        <a:srgbClr val="451400"/>
      </a:accent6>
      <a:hlink>
        <a:srgbClr val="0092D2"/>
      </a:hlink>
      <a:folHlink>
        <a:srgbClr val="6C18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ed6166-b750-49c1-9207-773a6e41c2f1" xsi:nil="true"/>
    <lcf76f155ced4ddcb4097134ff3c332f xmlns="6301cc28-a988-4172-95c1-9cce6eaee2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74C07686CF18E45B6C5F8C15408FF64" ma:contentTypeVersion="16" ma:contentTypeDescription="Luo uusi asiakirja." ma:contentTypeScope="" ma:versionID="0fa8d9d02f97eb427c9657689059ff7c">
  <xsd:schema xmlns:xsd="http://www.w3.org/2001/XMLSchema" xmlns:xs="http://www.w3.org/2001/XMLSchema" xmlns:p="http://schemas.microsoft.com/office/2006/metadata/properties" xmlns:ns2="6301cc28-a988-4172-95c1-9cce6eaee2c5" xmlns:ns3="9ced6166-b750-49c1-9207-773a6e41c2f1" targetNamespace="http://schemas.microsoft.com/office/2006/metadata/properties" ma:root="true" ma:fieldsID="0b0c28303c84990659cc870d96bbba29" ns2:_="" ns3:_="">
    <xsd:import namespace="6301cc28-a988-4172-95c1-9cce6eaee2c5"/>
    <xsd:import namespace="9ced6166-b750-49c1-9207-773a6e41c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1cc28-a988-4172-95c1-9cce6eaee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b4b99e4-96b4-45f3-83b0-4d815e9e72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d6166-b750-49c1-9207-773a6e41c2f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d10511-30ed-4535-a162-f5727f5065b5}" ma:internalName="TaxCatchAll" ma:showField="CatchAllData" ma:web="9ced6166-b750-49c1-9207-773a6e41c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7663B-AFF1-442B-A67A-87A50E285D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76B9A-5645-4983-B652-E06EC1E8541C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ced6166-b750-49c1-9207-773a6e41c2f1"/>
    <ds:schemaRef ds:uri="6301cc28-a988-4172-95c1-9cce6eaee2c5"/>
  </ds:schemaRefs>
</ds:datastoreItem>
</file>

<file path=customXml/itemProps3.xml><?xml version="1.0" encoding="utf-8"?>
<ds:datastoreItem xmlns:ds="http://schemas.openxmlformats.org/officeDocument/2006/customXml" ds:itemID="{3E3EAFEB-9811-400C-BE3F-DC3E5348E434}">
  <ds:schemaRefs>
    <ds:schemaRef ds:uri="6301cc28-a988-4172-95c1-9cce6eaee2c5"/>
    <ds:schemaRef ds:uri="9ced6166-b750-49c1-9207-773a6e41c2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126</Words>
  <Application>Microsoft Office PowerPoint</Application>
  <PresentationFormat>Laajakuva</PresentationFormat>
  <Paragraphs>71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Aharoni</vt:lpstr>
      <vt:lpstr>Arial</vt:lpstr>
      <vt:lpstr>Britannic Bold</vt:lpstr>
      <vt:lpstr>Calibri</vt:lpstr>
      <vt:lpstr>Corbel</vt:lpstr>
      <vt:lpstr>Maiandra GD</vt:lpstr>
      <vt:lpstr>16_Leipurin 151210</vt:lpstr>
      <vt:lpstr> </vt:lpstr>
      <vt:lpstr> Ahvenanmaa ja Satakunta </vt:lpstr>
      <vt:lpstr>  </vt:lpstr>
      <vt:lpstr>Keski-Suomi ja Savo</vt:lpstr>
      <vt:lpstr>Karjala ja Kainuu</vt:lpstr>
      <vt:lpstr>Pohjanmaa ja Lappi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Mensonen Kaisa</dc:creator>
  <cp:lastModifiedBy>Kaisa Mensonen</cp:lastModifiedBy>
  <cp:revision>4</cp:revision>
  <cp:lastPrinted>2022-05-13T06:31:33Z</cp:lastPrinted>
  <dcterms:created xsi:type="dcterms:W3CDTF">2016-10-18T10:23:11Z</dcterms:created>
  <dcterms:modified xsi:type="dcterms:W3CDTF">2022-11-24T12:30:57Z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0x010100474C07686CF18E45B6C5F8C15408FF64</vt:lpwstr>
  </property>
  <property fmtid="{D5CDD505-2E9C-101B-9397-08002B2CF9AE}" pid="3" name="MediaServiceImageTags">
    <vt:lpwstr/>
  </property>
</Properties>
</file>